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2.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5.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6.xml" ContentType="application/vnd.openxmlformats-officedocument.themeOverride+xml"/>
  <Override PartName="/ppt/theme/themeOverride17.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21"/>
  </p:notesMasterIdLst>
  <p:sldIdLst>
    <p:sldId id="256" r:id="rId2"/>
    <p:sldId id="257" r:id="rId3"/>
    <p:sldId id="258" r:id="rId4"/>
    <p:sldId id="259" r:id="rId5"/>
    <p:sldId id="278" r:id="rId6"/>
    <p:sldId id="279" r:id="rId7"/>
    <p:sldId id="261" r:id="rId8"/>
    <p:sldId id="262" r:id="rId9"/>
    <p:sldId id="273" r:id="rId10"/>
    <p:sldId id="274" r:id="rId11"/>
    <p:sldId id="280" r:id="rId12"/>
    <p:sldId id="265" r:id="rId13"/>
    <p:sldId id="267" r:id="rId14"/>
    <p:sldId id="268" r:id="rId15"/>
    <p:sldId id="269" r:id="rId16"/>
    <p:sldId id="270" r:id="rId17"/>
    <p:sldId id="276" r:id="rId18"/>
    <p:sldId id="277"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98E6"/>
    <a:srgbClr val="E1B9A3"/>
    <a:srgbClr val="F692B1"/>
    <a:srgbClr val="9999FF"/>
    <a:srgbClr val="F698B5"/>
    <a:srgbClr val="88AEEC"/>
    <a:srgbClr val="CD8A65"/>
    <a:srgbClr val="AD8EC0"/>
    <a:srgbClr val="A786BC"/>
    <a:srgbClr val="D8A5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2442" autoAdjust="0"/>
  </p:normalViewPr>
  <p:slideViewPr>
    <p:cSldViewPr snapToGrid="0">
      <p:cViewPr varScale="1">
        <p:scale>
          <a:sx n="59" d="100"/>
          <a:sy n="59" d="100"/>
        </p:scale>
        <p:origin x="4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862" b="0" i="0" u="none" strike="noStrike" baseline="0" dirty="0" smtClean="0">
                <a:effectLst/>
              </a:rPr>
              <a:t>0</a:t>
            </a:r>
            <a:r>
              <a:rPr lang="ru-RU" dirty="0" smtClean="0"/>
              <a:t>1.01.2023 </a:t>
            </a:r>
            <a:r>
              <a:rPr lang="ru-RU" dirty="0"/>
              <a:t>- 31.12.2023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1.01.2023 - 31.12.2023</c:v>
                </c:pt>
              </c:strCache>
            </c:strRef>
          </c:tx>
          <c:spPr>
            <a:solidFill>
              <a:schemeClr val="accent5"/>
            </a:solidFill>
            <a:scene3d>
              <a:camera prst="orthographicFront"/>
              <a:lightRig rig="threePt" dir="t"/>
            </a:scene3d>
            <a:sp3d>
              <a:bevelT w="152400" h="50800" prst="softRound"/>
              <a:contourClr>
                <a:srgbClr val="000000"/>
              </a:contourClr>
            </a:sp3d>
          </c:spPr>
          <c:explosion val="3"/>
          <c:dPt>
            <c:idx val="0"/>
            <c:bubble3D val="0"/>
            <c:spPr>
              <a:solidFill>
                <a:srgbClr val="63ACFD"/>
              </a:solidFill>
              <a:ln w="25400">
                <a:solidFill>
                  <a:schemeClr val="lt1"/>
                </a:solidFill>
              </a:ln>
              <a:effectLst/>
              <a:scene3d>
                <a:camera prst="orthographicFront"/>
                <a:lightRig rig="threePt" dir="t"/>
              </a:scene3d>
              <a:sp3d contourW="25400">
                <a:bevelT w="152400" h="50800" prst="softRound"/>
                <a:contourClr>
                  <a:schemeClr val="lt1"/>
                </a:contourClr>
              </a:sp3d>
            </c:spPr>
            <c:extLst>
              <c:ext xmlns:c16="http://schemas.microsoft.com/office/drawing/2014/chart" uri="{C3380CC4-5D6E-409C-BE32-E72D297353CC}">
                <c16:uniqueId val="{00000001-9744-478B-8581-B5F2B3D5BD57}"/>
              </c:ext>
            </c:extLst>
          </c:dPt>
          <c:dPt>
            <c:idx val="1"/>
            <c:bubble3D val="0"/>
            <c:spPr>
              <a:solidFill>
                <a:srgbClr val="F37199"/>
              </a:solidFill>
              <a:ln w="25400">
                <a:solidFill>
                  <a:schemeClr val="lt1"/>
                </a:solidFill>
              </a:ln>
              <a:effectLst/>
              <a:scene3d>
                <a:camera prst="orthographicFront"/>
                <a:lightRig rig="threePt" dir="t"/>
              </a:scene3d>
              <a:sp3d contourW="25400">
                <a:bevelT w="152400" h="50800" prst="softRound"/>
                <a:contourClr>
                  <a:schemeClr val="lt1"/>
                </a:contourClr>
              </a:sp3d>
            </c:spPr>
            <c:extLst>
              <c:ext xmlns:c16="http://schemas.microsoft.com/office/drawing/2014/chart" uri="{C3380CC4-5D6E-409C-BE32-E72D297353CC}">
                <c16:uniqueId val="{00000003-9744-478B-8581-B5F2B3D5BD57}"/>
              </c:ext>
            </c:extLst>
          </c:dPt>
          <c:dPt>
            <c:idx val="2"/>
            <c:bubble3D val="0"/>
            <c:spPr>
              <a:solidFill>
                <a:srgbClr val="7FCBAE"/>
              </a:solidFill>
              <a:ln w="25400">
                <a:solidFill>
                  <a:schemeClr val="lt1"/>
                </a:solidFill>
              </a:ln>
              <a:effectLst/>
              <a:scene3d>
                <a:camera prst="orthographicFront"/>
                <a:lightRig rig="threePt" dir="t"/>
              </a:scene3d>
              <a:sp3d contourW="25400">
                <a:bevelT w="152400" h="50800" prst="softRound"/>
                <a:contourClr>
                  <a:schemeClr val="lt1"/>
                </a:contourClr>
              </a:sp3d>
            </c:spPr>
            <c:extLst>
              <c:ext xmlns:c16="http://schemas.microsoft.com/office/drawing/2014/chart" uri="{C3380CC4-5D6E-409C-BE32-E72D297353CC}">
                <c16:uniqueId val="{00000005-9744-478B-8581-B5F2B3D5BD57}"/>
              </c:ext>
            </c:extLst>
          </c:dPt>
          <c:dPt>
            <c:idx val="3"/>
            <c:bubble3D val="0"/>
            <c:spPr>
              <a:solidFill>
                <a:srgbClr val="FBABC4"/>
              </a:solidFill>
              <a:ln w="25400">
                <a:solidFill>
                  <a:schemeClr val="lt1"/>
                </a:solidFill>
              </a:ln>
              <a:effectLst/>
              <a:scene3d>
                <a:camera prst="orthographicFront"/>
                <a:lightRig rig="threePt" dir="t"/>
              </a:scene3d>
              <a:sp3d contourW="25400">
                <a:bevelT w="152400" h="50800" prst="softRound"/>
                <a:contourClr>
                  <a:schemeClr val="lt1"/>
                </a:contourClr>
              </a:sp3d>
            </c:spPr>
            <c:extLst>
              <c:ext xmlns:c16="http://schemas.microsoft.com/office/drawing/2014/chart" uri="{C3380CC4-5D6E-409C-BE32-E72D297353CC}">
                <c16:uniqueId val="{00000007-9744-478B-8581-B5F2B3D5BD57}"/>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სხდომა 12</c:v>
                </c:pt>
                <c:pt idx="1">
                  <c:v>საკითხი 25</c:v>
                </c:pt>
                <c:pt idx="2">
                  <c:v>დასკვნა 17</c:v>
                </c:pt>
                <c:pt idx="3">
                  <c:v>სამართ. აქტის პროექტი 15</c:v>
                </c:pt>
              </c:strCache>
            </c:strRef>
          </c:cat>
          <c:val>
            <c:numRef>
              <c:f>Лист1!$B$2:$B$5</c:f>
              <c:numCache>
                <c:formatCode>General</c:formatCode>
                <c:ptCount val="4"/>
                <c:pt idx="0">
                  <c:v>12</c:v>
                </c:pt>
                <c:pt idx="1">
                  <c:v>25</c:v>
                </c:pt>
                <c:pt idx="2">
                  <c:v>17</c:v>
                </c:pt>
                <c:pt idx="3">
                  <c:v>15</c:v>
                </c:pt>
              </c:numCache>
            </c:numRef>
          </c:val>
          <c:extLst>
            <c:ext xmlns:c16="http://schemas.microsoft.com/office/drawing/2014/chart" uri="{C3380CC4-5D6E-409C-BE32-E72D297353CC}">
              <c16:uniqueId val="{00000008-9744-478B-8581-B5F2B3D5BD57}"/>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39058460957971"/>
          <c:y val="3.0665936388446689E-2"/>
          <c:w val="0.76919978506623665"/>
          <c:h val="0.52928883814515404"/>
        </c:manualLayout>
      </c:layout>
      <c:barChart>
        <c:barDir val="col"/>
        <c:grouping val="clustered"/>
        <c:varyColors val="0"/>
        <c:ser>
          <c:idx val="0"/>
          <c:order val="0"/>
          <c:tx>
            <c:strRef>
              <c:f>Лист1!$B$1</c:f>
              <c:strCache>
                <c:ptCount val="1"/>
                <c:pt idx="0">
                  <c:v>რაოდენობა </c:v>
                </c:pt>
              </c:strCache>
            </c:strRef>
          </c:tx>
          <c:spPr>
            <a:solidFill>
              <a:schemeClr val="accent1"/>
            </a:solidFill>
            <a:ln>
              <a:noFill/>
            </a:ln>
            <a:effectLst>
              <a:outerShdw blurRad="254000" sx="102000" sy="102000" algn="ctr" rotWithShape="0">
                <a:prstClr val="black">
                  <a:alpha val="20000"/>
                </a:prstClr>
              </a:outerShdw>
            </a:effectLst>
            <a:scene3d>
              <a:camera prst="orthographicFront"/>
              <a:lightRig rig="contrasting" dir="t">
                <a:rot lat="0" lon="0" rev="1500000"/>
              </a:lightRig>
            </a:scene3d>
            <a:sp3d prstMaterial="metal">
              <a:bevelT w="88900" h="88900"/>
            </a:sp3d>
          </c:spPr>
          <c:invertIfNegative val="0"/>
          <c:dPt>
            <c:idx val="0"/>
            <c:invertIfNegative val="0"/>
            <c:bubble3D val="0"/>
            <c:spPr>
              <a:solidFill>
                <a:srgbClr val="D97DD2"/>
              </a:solidFill>
              <a:ln>
                <a:noFill/>
              </a:ln>
              <a:effectLst>
                <a:outerShdw blurRad="254000" sx="102000" sy="102000" algn="ctr" rotWithShape="0">
                  <a:prstClr val="black">
                    <a:alpha val="20000"/>
                  </a:prstClr>
                </a:outerShdw>
              </a:effectLst>
              <a:scene3d>
                <a:camera prst="orthographicFront"/>
                <a:lightRig rig="contrasting" dir="t">
                  <a:rot lat="0" lon="0" rev="1500000"/>
                </a:lightRig>
              </a:scene3d>
              <a:sp3d prstMaterial="metal">
                <a:bevelT w="88900" h="88900"/>
              </a:sp3d>
            </c:spPr>
            <c:extLst>
              <c:ext xmlns:c16="http://schemas.microsoft.com/office/drawing/2014/chart" uri="{C3380CC4-5D6E-409C-BE32-E72D297353CC}">
                <c16:uniqueId val="{00000001-D235-4E32-B8C0-D4176BEAB3D1}"/>
              </c:ext>
            </c:extLst>
          </c:dPt>
          <c:dPt>
            <c:idx val="1"/>
            <c:invertIfNegative val="0"/>
            <c:bubble3D val="0"/>
            <c:spPr>
              <a:solidFill>
                <a:srgbClr val="92D050"/>
              </a:solidFill>
              <a:ln>
                <a:noFill/>
              </a:ln>
              <a:effectLst>
                <a:outerShdw blurRad="254000" sx="102000" sy="102000" algn="ctr" rotWithShape="0">
                  <a:prstClr val="black">
                    <a:alpha val="20000"/>
                  </a:prstClr>
                </a:outerShdw>
              </a:effectLst>
              <a:scene3d>
                <a:camera prst="orthographicFront"/>
                <a:lightRig rig="contrasting" dir="t">
                  <a:rot lat="0" lon="0" rev="1500000"/>
                </a:lightRig>
              </a:scene3d>
              <a:sp3d prstMaterial="metal">
                <a:bevelT w="88900" h="88900"/>
              </a:sp3d>
            </c:spPr>
            <c:extLst>
              <c:ext xmlns:c16="http://schemas.microsoft.com/office/drawing/2014/chart" uri="{C3380CC4-5D6E-409C-BE32-E72D297353CC}">
                <c16:uniqueId val="{00000003-D235-4E32-B8C0-D4176BEAB3D1}"/>
              </c:ext>
            </c:extLst>
          </c:dPt>
          <c:dPt>
            <c:idx val="2"/>
            <c:invertIfNegative val="0"/>
            <c:bubble3D val="0"/>
            <c:spPr>
              <a:solidFill>
                <a:schemeClr val="accent2">
                  <a:lumMod val="60000"/>
                  <a:lumOff val="40000"/>
                </a:schemeClr>
              </a:solidFill>
              <a:ln>
                <a:noFill/>
              </a:ln>
              <a:effectLst>
                <a:outerShdw blurRad="254000" sx="102000" sy="102000" algn="ctr" rotWithShape="0">
                  <a:prstClr val="black">
                    <a:alpha val="20000"/>
                  </a:prstClr>
                </a:outerShdw>
              </a:effectLst>
              <a:scene3d>
                <a:camera prst="orthographicFront"/>
                <a:lightRig rig="contrasting" dir="t">
                  <a:rot lat="0" lon="0" rev="1500000"/>
                </a:lightRig>
              </a:scene3d>
              <a:sp3d prstMaterial="metal">
                <a:bevelT w="88900" h="88900"/>
              </a:sp3d>
            </c:spPr>
            <c:extLst>
              <c:ext xmlns:c16="http://schemas.microsoft.com/office/drawing/2014/chart" uri="{C3380CC4-5D6E-409C-BE32-E72D297353CC}">
                <c16:uniqueId val="{00000005-D235-4E32-B8C0-D4176BEAB3D1}"/>
              </c:ext>
            </c:extLst>
          </c:dPt>
          <c:dPt>
            <c:idx val="3"/>
            <c:invertIfNegative val="0"/>
            <c:bubble3D val="0"/>
            <c:spPr>
              <a:solidFill>
                <a:srgbClr val="00B0F0"/>
              </a:solidFill>
              <a:ln>
                <a:noFill/>
              </a:ln>
              <a:effectLst>
                <a:outerShdw blurRad="254000" sx="102000" sy="102000" algn="ctr" rotWithShape="0">
                  <a:prstClr val="black">
                    <a:alpha val="20000"/>
                  </a:prstClr>
                </a:outerShdw>
              </a:effectLst>
              <a:scene3d>
                <a:camera prst="orthographicFront"/>
                <a:lightRig rig="contrasting" dir="t">
                  <a:rot lat="0" lon="0" rev="1500000"/>
                </a:lightRig>
              </a:scene3d>
              <a:sp3d prstMaterial="metal">
                <a:bevelT w="88900" h="88900"/>
              </a:sp3d>
            </c:spPr>
            <c:extLst>
              <c:ext xmlns:c16="http://schemas.microsoft.com/office/drawing/2014/chart" uri="{C3380CC4-5D6E-409C-BE32-E72D297353CC}">
                <c16:uniqueId val="{00000007-D235-4E32-B8C0-D4176BEAB3D1}"/>
              </c:ext>
            </c:extLst>
          </c:dPt>
          <c:dPt>
            <c:idx val="4"/>
            <c:invertIfNegative val="0"/>
            <c:bubble3D val="0"/>
            <c:spPr>
              <a:solidFill>
                <a:srgbClr val="C00000"/>
              </a:solidFill>
              <a:ln>
                <a:noFill/>
              </a:ln>
              <a:effectLst>
                <a:outerShdw blurRad="254000" sx="102000" sy="102000" algn="ctr" rotWithShape="0">
                  <a:prstClr val="black">
                    <a:alpha val="20000"/>
                  </a:prstClr>
                </a:outerShdw>
              </a:effectLst>
              <a:scene3d>
                <a:camera prst="orthographicFront"/>
                <a:lightRig rig="contrasting" dir="t">
                  <a:rot lat="0" lon="0" rev="1500000"/>
                </a:lightRig>
              </a:scene3d>
              <a:sp3d prstMaterial="metal">
                <a:bevelT w="88900" h="88900"/>
              </a:sp3d>
            </c:spPr>
            <c:extLst>
              <c:ext xmlns:c16="http://schemas.microsoft.com/office/drawing/2014/chart" uri="{C3380CC4-5D6E-409C-BE32-E72D297353CC}">
                <c16:uniqueId val="{00000009-D235-4E32-B8C0-D4176BEAB3D1}"/>
              </c:ext>
            </c:extLst>
          </c:dPt>
          <c:dPt>
            <c:idx val="5"/>
            <c:invertIfNegative val="0"/>
            <c:bubble3D val="0"/>
            <c:spPr>
              <a:solidFill>
                <a:srgbClr val="56A887"/>
              </a:solidFill>
              <a:ln>
                <a:noFill/>
              </a:ln>
              <a:effectLst>
                <a:outerShdw blurRad="254000" sx="102000" sy="102000" algn="ctr" rotWithShape="0">
                  <a:prstClr val="black">
                    <a:alpha val="20000"/>
                  </a:prstClr>
                </a:outerShdw>
              </a:effectLst>
              <a:scene3d>
                <a:camera prst="orthographicFront"/>
                <a:lightRig rig="contrasting" dir="t">
                  <a:rot lat="0" lon="0" rev="1500000"/>
                </a:lightRig>
              </a:scene3d>
              <a:sp3d prstMaterial="metal">
                <a:bevelT w="88900" h="88900"/>
              </a:sp3d>
            </c:spPr>
            <c:extLst>
              <c:ext xmlns:c16="http://schemas.microsoft.com/office/drawing/2014/chart" uri="{C3380CC4-5D6E-409C-BE32-E72D297353CC}">
                <c16:uniqueId val="{0000000B-D235-4E32-B8C0-D4176BEAB3D1}"/>
              </c:ext>
            </c:extLst>
          </c:dPt>
          <c:dPt>
            <c:idx val="6"/>
            <c:invertIfNegative val="0"/>
            <c:bubble3D val="0"/>
            <c:spPr>
              <a:solidFill>
                <a:srgbClr val="7179C5"/>
              </a:solidFill>
              <a:ln>
                <a:noFill/>
              </a:ln>
              <a:effectLst>
                <a:outerShdw blurRad="254000" sx="102000" sy="102000" algn="ctr" rotWithShape="0">
                  <a:prstClr val="black">
                    <a:alpha val="20000"/>
                  </a:prstClr>
                </a:outerShdw>
              </a:effectLst>
              <a:scene3d>
                <a:camera prst="orthographicFront"/>
                <a:lightRig rig="contrasting" dir="t">
                  <a:rot lat="0" lon="0" rev="1500000"/>
                </a:lightRig>
              </a:scene3d>
              <a:sp3d prstMaterial="metal">
                <a:bevelT w="88900" h="88900"/>
              </a:sp3d>
            </c:spPr>
            <c:extLst>
              <c:ext xmlns:c16="http://schemas.microsoft.com/office/drawing/2014/chart" uri="{C3380CC4-5D6E-409C-BE32-E72D297353CC}">
                <c16:uniqueId val="{0000000D-D235-4E32-B8C0-D4176BEAB3D1}"/>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Лист1!$A$2:$A$9</c:f>
              <c:strCache>
                <c:ptCount val="6"/>
                <c:pt idx="0">
                  <c:v>საქართველოს პრეზიდენტის ადმინისტრაცია და პარლამენტის აპარატი</c:v>
                </c:pt>
                <c:pt idx="1">
                  <c:v>საქართველოსა და აჭარის ა.რ. უწყებები, არასამთავრობო, კომერციული და სხვა ორგანიზაციები</c:v>
                </c:pt>
                <c:pt idx="2">
                  <c:v>აჭარის ა.რ. უმაღლესი საბჭოს ფრაქცია-კომიტეტები, აპარატის სტრუქტურული ერთეულები</c:v>
                </c:pt>
                <c:pt idx="3">
                  <c:v>გასული კორესპონდენციის რაოდენობა</c:v>
                </c:pt>
                <c:pt idx="4">
                  <c:v> მოქალაქეთა განცხადებები</c:v>
                </c:pt>
                <c:pt idx="5">
                  <c:v>მოქალაქეთა მიღება</c:v>
                </c:pt>
              </c:strCache>
            </c:strRef>
          </c:cat>
          <c:val>
            <c:numRef>
              <c:f>Лист1!$B$2:$B$9</c:f>
              <c:numCache>
                <c:formatCode>General</c:formatCode>
                <c:ptCount val="8"/>
                <c:pt idx="0">
                  <c:v>8</c:v>
                </c:pt>
                <c:pt idx="1">
                  <c:v>17</c:v>
                </c:pt>
                <c:pt idx="2">
                  <c:v>90</c:v>
                </c:pt>
                <c:pt idx="3">
                  <c:v>77</c:v>
                </c:pt>
                <c:pt idx="4">
                  <c:v>21</c:v>
                </c:pt>
                <c:pt idx="5">
                  <c:v>9</c:v>
                </c:pt>
              </c:numCache>
            </c:numRef>
          </c:val>
          <c:extLst>
            <c:ext xmlns:c16="http://schemas.microsoft.com/office/drawing/2014/chart" uri="{C3380CC4-5D6E-409C-BE32-E72D297353CC}">
              <c16:uniqueId val="{0000000E-D235-4E32-B8C0-D4176BEAB3D1}"/>
            </c:ext>
          </c:extLst>
        </c:ser>
        <c:dLbls>
          <c:dLblPos val="outEnd"/>
          <c:showLegendKey val="0"/>
          <c:showVal val="1"/>
          <c:showCatName val="0"/>
          <c:showSerName val="0"/>
          <c:showPercent val="0"/>
          <c:showBubbleSize val="0"/>
        </c:dLbls>
        <c:gapWidth val="100"/>
        <c:axId val="304917376"/>
        <c:axId val="304919672"/>
      </c:barChart>
      <c:catAx>
        <c:axId val="304917376"/>
        <c:scaling>
          <c:orientation val="minMax"/>
        </c:scaling>
        <c:delete val="1"/>
        <c:axPos val="b"/>
        <c:numFmt formatCode="General" sourceLinked="1"/>
        <c:majorTickMark val="out"/>
        <c:minorTickMark val="none"/>
        <c:tickLblPos val="nextTo"/>
        <c:crossAx val="304919672"/>
        <c:crosses val="autoZero"/>
        <c:auto val="1"/>
        <c:lblAlgn val="ctr"/>
        <c:lblOffset val="100"/>
        <c:noMultiLvlLbl val="0"/>
      </c:catAx>
      <c:valAx>
        <c:axId val="3049196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crossAx val="304917376"/>
        <c:crosses val="autoZero"/>
        <c:crossBetween val="between"/>
      </c:valAx>
      <c:spPr>
        <a:solidFill>
          <a:schemeClr val="accent2">
            <a:lumMod val="20000"/>
            <a:lumOff val="80000"/>
          </a:schemeClr>
        </a:solidFill>
        <a:ln>
          <a:noFill/>
        </a:ln>
        <a:effectLst>
          <a:outerShdw blurRad="50800" dir="5400000" algn="ctr" rotWithShape="0">
            <a:srgbClr val="000000">
              <a:alpha val="43137"/>
            </a:srgbClr>
          </a:outerShdw>
        </a:effectLst>
      </c:spPr>
    </c:plotArea>
    <c:legend>
      <c:legendPos val="b"/>
      <c:legendEntry>
        <c:idx val="6"/>
        <c:delete val="1"/>
      </c:legendEntry>
      <c:legendEntry>
        <c:idx val="7"/>
        <c:delete val="1"/>
      </c:legendEntry>
      <c:layout>
        <c:manualLayout>
          <c:xMode val="edge"/>
          <c:yMode val="edge"/>
          <c:x val="0.10664606030159031"/>
          <c:y val="0.57317057685637873"/>
          <c:w val="0.78694801378184132"/>
          <c:h val="0.39688080923295271"/>
        </c:manualLayout>
      </c:layout>
      <c:overlay val="0"/>
      <c:spPr>
        <a:solidFill>
          <a:schemeClr val="accent2">
            <a:lumMod val="20000"/>
            <a:lumOff val="80000"/>
          </a:schemeClr>
        </a:solidFill>
        <a:ln>
          <a:noFill/>
        </a:ln>
        <a:effectLst/>
      </c:spPr>
      <c:txPr>
        <a:bodyPr rot="0" spcFirstLastPara="1" vertOverflow="ellipsis" vert="horz" wrap="square" anchor="t" anchorCtr="0"/>
        <a:lstStyle/>
        <a:p>
          <a:pPr>
            <a:defRPr sz="1197" b="0" i="0" u="none" strike="noStrike" kern="1200" baseline="0">
              <a:ln>
                <a:noFill/>
              </a:ln>
              <a:solidFill>
                <a:schemeClr val="dk1">
                  <a:lumMod val="75000"/>
                  <a:lumOff val="25000"/>
                </a:schemeClr>
              </a:solidFill>
              <a:latin typeface="+mn-lt"/>
              <a:ea typeface="+mn-ea"/>
              <a:cs typeface="+mn-cs"/>
            </a:defRPr>
          </a:pPr>
          <a:endParaRPr lang="ru-RU"/>
        </a:p>
      </c:txPr>
    </c:legend>
    <c:plotVisOnly val="1"/>
    <c:dispBlanksAs val="gap"/>
    <c:showDLblsOverMax val="0"/>
  </c:chart>
  <c:spPr>
    <a:solidFill>
      <a:srgbClr val="E1B5A9"/>
    </a:solidFill>
    <a:ln w="9525" cap="flat" cmpd="sng" algn="ctr">
      <a:solidFill>
        <a:schemeClr val="dk1">
          <a:lumMod val="25000"/>
          <a:lumOff val="75000"/>
        </a:schemeClr>
      </a:solidFill>
      <a:round/>
    </a:ln>
    <a:effectLst/>
    <a:scene3d>
      <a:camera prst="orthographicFront"/>
      <a:lightRig rig="balanced" dir="t">
        <a:rot lat="0" lon="0" rev="8700000"/>
      </a:lightRig>
    </a:scene3d>
    <a:sp3d>
      <a:bevelT w="190500" h="38100"/>
    </a:sp3d>
  </c:spPr>
  <c:txPr>
    <a:bodyPr/>
    <a:lstStyle/>
    <a:p>
      <a:pPr>
        <a:defRPr/>
      </a:pPr>
      <a:endParaRPr lang="ru-R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Лист1!$B$1</c:f>
              <c:strCache>
                <c:ptCount val="1"/>
                <c:pt idx="0">
                  <c:v>Продажи</c:v>
                </c:pt>
              </c:strCache>
            </c:strRef>
          </c:tx>
          <c:spPr>
            <a:solidFill>
              <a:srgbClr val="7FCBAE"/>
            </a:solidFill>
            <a:ln w="19050">
              <a:solidFill>
                <a:schemeClr val="lt1"/>
              </a:solidFill>
            </a:ln>
            <a:effectLst/>
          </c:spPr>
          <c:invertIfNegative val="0"/>
          <c:dPt>
            <c:idx val="1"/>
            <c:invertIfNegative val="0"/>
            <c:bubble3D val="0"/>
            <c:spPr>
              <a:solidFill>
                <a:srgbClr val="F37199"/>
              </a:solidFill>
              <a:ln w="19050">
                <a:solidFill>
                  <a:schemeClr val="lt1"/>
                </a:solidFill>
              </a:ln>
              <a:effectLst/>
            </c:spPr>
            <c:extLst>
              <c:ext xmlns:c16="http://schemas.microsoft.com/office/drawing/2014/chart" uri="{C3380CC4-5D6E-409C-BE32-E72D297353CC}">
                <c16:uniqueId val="{00000001-93FD-4B48-9E5E-94E8F72EF78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2"/>
                <c:pt idx="0">
                  <c:v>შესასრულებებლი 30</c:v>
                </c:pt>
                <c:pt idx="1">
                  <c:v>შესრულებული 30</c:v>
                </c:pt>
              </c:strCache>
            </c:strRef>
          </c:cat>
          <c:val>
            <c:numRef>
              <c:f>Лист1!$B$2:$B$5</c:f>
              <c:numCache>
                <c:formatCode>General</c:formatCode>
                <c:ptCount val="2"/>
                <c:pt idx="0">
                  <c:v>30</c:v>
                </c:pt>
                <c:pt idx="1">
                  <c:v>30</c:v>
                </c:pt>
              </c:numCache>
            </c:numRef>
          </c:val>
          <c:extLst>
            <c:ext xmlns:c16="http://schemas.microsoft.com/office/drawing/2014/chart" uri="{C3380CC4-5D6E-409C-BE32-E72D297353CC}">
              <c16:uniqueId val="{00000000-93FD-4B48-9E5E-94E8F72EF783}"/>
            </c:ext>
          </c:extLst>
        </c:ser>
        <c:dLbls>
          <c:showLegendKey val="0"/>
          <c:showVal val="0"/>
          <c:showCatName val="0"/>
          <c:showSerName val="0"/>
          <c:showPercent val="0"/>
          <c:showBubbleSize val="0"/>
        </c:dLbls>
        <c:gapWidth val="150"/>
        <c:overlap val="100"/>
        <c:axId val="311390056"/>
        <c:axId val="311391368"/>
      </c:barChart>
      <c:catAx>
        <c:axId val="311390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11391368"/>
        <c:crosses val="autoZero"/>
        <c:auto val="1"/>
        <c:lblAlgn val="ctr"/>
        <c:lblOffset val="100"/>
        <c:noMultiLvlLbl val="0"/>
      </c:catAx>
      <c:valAx>
        <c:axId val="311391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11390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519212-514A-4831-BF97-A57B6726303E}"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ru-RU"/>
        </a:p>
      </dgm:t>
    </dgm:pt>
    <dgm:pt modelId="{D9E1F907-7D18-4112-B203-DBD7C32C349C}">
      <dgm:prSet phldrT="[Текст]" custT="1"/>
      <dgm:spPr/>
      <dgm:t>
        <a:bodyPr/>
        <a:lstStyle/>
        <a:p>
          <a:pPr algn="just"/>
          <a:endParaRPr lang="ru-RU" sz="1600" dirty="0"/>
        </a:p>
      </dgm:t>
    </dgm:pt>
    <dgm:pt modelId="{1077204C-F580-4304-BD5E-41D3BC61D278}" type="parTrans" cxnId="{2345E24E-32F1-40A8-8266-2DAA480FA722}">
      <dgm:prSet/>
      <dgm:spPr/>
      <dgm:t>
        <a:bodyPr/>
        <a:lstStyle/>
        <a:p>
          <a:endParaRPr lang="ru-RU"/>
        </a:p>
      </dgm:t>
    </dgm:pt>
    <dgm:pt modelId="{A77A9165-8F43-42C2-ACDF-D65A02D5D828}" type="sibTrans" cxnId="{2345E24E-32F1-40A8-8266-2DAA480FA722}">
      <dgm:prSet/>
      <dgm:spPr/>
      <dgm:t>
        <a:bodyPr/>
        <a:lstStyle/>
        <a:p>
          <a:endParaRPr lang="ru-RU"/>
        </a:p>
      </dgm:t>
    </dgm:pt>
    <dgm:pt modelId="{33977635-2338-4F02-BA4F-490518AA5381}">
      <dgm:prSet phldrT="[Текст]" custT="1"/>
      <dgm:spPr>
        <a:gradFill flip="none" rotWithShape="1">
          <a:gsLst>
            <a:gs pos="0">
              <a:srgbClr val="9999FF"/>
            </a:gs>
            <a:gs pos="74000">
              <a:schemeClr val="accent5">
                <a:lumMod val="45000"/>
                <a:lumOff val="55000"/>
              </a:schemeClr>
            </a:gs>
            <a:gs pos="83000">
              <a:schemeClr val="accent5">
                <a:lumMod val="45000"/>
                <a:lumOff val="55000"/>
              </a:schemeClr>
            </a:gs>
            <a:gs pos="100000">
              <a:schemeClr val="accent5">
                <a:lumMod val="30000"/>
                <a:lumOff val="70000"/>
              </a:schemeClr>
            </a:gs>
          </a:gsLst>
          <a:lin ang="2700000" scaled="1"/>
          <a:tileRect/>
        </a:gradFill>
      </dgm:spPr>
      <dgm:t>
        <a:bodyPr/>
        <a:lstStyle/>
        <a:p>
          <a:pPr algn="ctr"/>
          <a:r>
            <a:rPr lang="ka-GE" sz="1600" dirty="0" smtClean="0"/>
            <a:t>კომიტეტის აპარატის უფროსი</a:t>
          </a:r>
          <a:endParaRPr lang="ru-RU" sz="1600" dirty="0"/>
        </a:p>
      </dgm:t>
    </dgm:pt>
    <dgm:pt modelId="{4A61993F-2D1E-497F-993E-3E6EFAD9A2F6}" type="parTrans" cxnId="{6AAFAA65-9C15-4B5A-8D96-771F72DDFDAE}">
      <dgm:prSet/>
      <dgm:spPr/>
      <dgm:t>
        <a:bodyPr/>
        <a:lstStyle/>
        <a:p>
          <a:endParaRPr lang="ru-RU"/>
        </a:p>
      </dgm:t>
    </dgm:pt>
    <dgm:pt modelId="{5D0F68E1-DE73-4FE8-8862-D69A5524CC51}" type="sibTrans" cxnId="{6AAFAA65-9C15-4B5A-8D96-771F72DDFDAE}">
      <dgm:prSet/>
      <dgm:spPr/>
      <dgm:t>
        <a:bodyPr/>
        <a:lstStyle/>
        <a:p>
          <a:endParaRPr lang="ru-RU"/>
        </a:p>
      </dgm:t>
    </dgm:pt>
    <dgm:pt modelId="{38D41B4A-42CE-46C5-9FEB-2C9E4B1E6E37}">
      <dgm:prSet phldrT="[Текст]" custT="1"/>
      <dgm:spPr/>
      <dgm:t>
        <a:bodyPr/>
        <a:lstStyle/>
        <a:p>
          <a:endParaRPr lang="ru-RU" sz="1400" dirty="0"/>
        </a:p>
      </dgm:t>
    </dgm:pt>
    <dgm:pt modelId="{FFCB9914-BC13-43E0-9623-83A3FED28011}" type="parTrans" cxnId="{4CFA9D88-295F-4C1D-ABF1-459D760A37AE}">
      <dgm:prSet/>
      <dgm:spPr/>
      <dgm:t>
        <a:bodyPr/>
        <a:lstStyle/>
        <a:p>
          <a:endParaRPr lang="ru-RU"/>
        </a:p>
      </dgm:t>
    </dgm:pt>
    <dgm:pt modelId="{0D4E9E39-8B6E-4666-8BDC-A415A1C1B8EF}" type="sibTrans" cxnId="{4CFA9D88-295F-4C1D-ABF1-459D760A37AE}">
      <dgm:prSet/>
      <dgm:spPr/>
      <dgm:t>
        <a:bodyPr/>
        <a:lstStyle/>
        <a:p>
          <a:endParaRPr lang="ru-RU"/>
        </a:p>
      </dgm:t>
    </dgm:pt>
    <dgm:pt modelId="{8558FFDA-23AC-4B37-804D-DF7B5E9A668C}">
      <dgm:prSet phldrT="[Текст]" custT="1"/>
      <dgm:spPr>
        <a:gradFill flip="none" rotWithShape="1">
          <a:gsLst>
            <a:gs pos="0">
              <a:schemeClr val="accent4">
                <a:lumMod val="60000"/>
                <a:lumOff val="4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pPr algn="ctr"/>
          <a:r>
            <a:rPr lang="ka-GE" sz="1600" dirty="0" smtClean="0"/>
            <a:t>კომიტეტის თავმჯდომარის თანაშემწე</a:t>
          </a:r>
          <a:endParaRPr lang="ru-RU" sz="1600" dirty="0"/>
        </a:p>
      </dgm:t>
    </dgm:pt>
    <dgm:pt modelId="{5805D55C-8740-43DC-8E51-498121AE6117}" type="parTrans" cxnId="{14866188-A038-421C-AA41-33A5AF5BB44D}">
      <dgm:prSet/>
      <dgm:spPr/>
      <dgm:t>
        <a:bodyPr/>
        <a:lstStyle/>
        <a:p>
          <a:endParaRPr lang="ru-RU"/>
        </a:p>
      </dgm:t>
    </dgm:pt>
    <dgm:pt modelId="{CA56AE1C-50B6-42D5-824E-53D19938AFF1}" type="sibTrans" cxnId="{14866188-A038-421C-AA41-33A5AF5BB44D}">
      <dgm:prSet/>
      <dgm:spPr/>
      <dgm:t>
        <a:bodyPr/>
        <a:lstStyle/>
        <a:p>
          <a:endParaRPr lang="ru-RU"/>
        </a:p>
      </dgm:t>
    </dgm:pt>
    <dgm:pt modelId="{BE725A49-DFC0-4ACF-94C8-CD6AAFF0B63F}">
      <dgm:prSet phldrT="[Текст]" custT="1"/>
      <dgm:spPr/>
      <dgm:t>
        <a:bodyPr/>
        <a:lstStyle/>
        <a:p>
          <a:endParaRPr lang="ru-RU" sz="1400" dirty="0"/>
        </a:p>
      </dgm:t>
    </dgm:pt>
    <dgm:pt modelId="{BDD7CB44-6408-43B1-92EC-2F2723020CE4}" type="parTrans" cxnId="{806D1918-6F59-4A69-B8A0-0D582D6503E8}">
      <dgm:prSet/>
      <dgm:spPr/>
      <dgm:t>
        <a:bodyPr/>
        <a:lstStyle/>
        <a:p>
          <a:endParaRPr lang="ru-RU"/>
        </a:p>
      </dgm:t>
    </dgm:pt>
    <dgm:pt modelId="{AD7A5D6E-88BA-4332-8F81-8A452F1DDA5A}" type="sibTrans" cxnId="{806D1918-6F59-4A69-B8A0-0D582D6503E8}">
      <dgm:prSet/>
      <dgm:spPr/>
      <dgm:t>
        <a:bodyPr/>
        <a:lstStyle/>
        <a:p>
          <a:endParaRPr lang="ru-RU"/>
        </a:p>
      </dgm:t>
    </dgm:pt>
    <dgm:pt modelId="{0D8F9D58-4DFB-456B-B16D-DFBD3B7846E1}">
      <dgm:prSet phldrT="[Текст]" custT="1"/>
      <dgm:spPr>
        <a:gradFill flip="none" rotWithShape="1">
          <a:gsLst>
            <a:gs pos="0">
              <a:schemeClr val="accent2">
                <a:lumMod val="60000"/>
                <a:lumOff val="4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8100000" scaled="1"/>
          <a:tileRect/>
        </a:gradFill>
      </dgm:spPr>
      <dgm:t>
        <a:bodyPr/>
        <a:lstStyle/>
        <a:p>
          <a:pPr algn="ctr"/>
          <a:r>
            <a:rPr lang="ka-GE" sz="1600" dirty="0" smtClean="0"/>
            <a:t>კომიტეტის აპარატის </a:t>
          </a:r>
          <a:r>
            <a:rPr lang="en-US" sz="1600" dirty="0" smtClean="0"/>
            <a:t>II </a:t>
          </a:r>
          <a:r>
            <a:rPr lang="ka-GE" sz="1600" dirty="0" smtClean="0"/>
            <a:t>კატეგორიის უფროსი სპეციალისტი</a:t>
          </a:r>
          <a:endParaRPr lang="ru-RU" sz="1600" dirty="0"/>
        </a:p>
      </dgm:t>
    </dgm:pt>
    <dgm:pt modelId="{10C991F8-7A97-477C-BB6E-257BB1B11F14}" type="parTrans" cxnId="{1B7AE5B3-DBC9-4CB8-ADE5-2A146D96DCC5}">
      <dgm:prSet/>
      <dgm:spPr/>
      <dgm:t>
        <a:bodyPr/>
        <a:lstStyle/>
        <a:p>
          <a:endParaRPr lang="ru-RU"/>
        </a:p>
      </dgm:t>
    </dgm:pt>
    <dgm:pt modelId="{EC57F305-AFC1-4283-B83A-1ACA4DBAD683}" type="sibTrans" cxnId="{1B7AE5B3-DBC9-4CB8-ADE5-2A146D96DCC5}">
      <dgm:prSet/>
      <dgm:spPr/>
      <dgm:t>
        <a:bodyPr/>
        <a:lstStyle/>
        <a:p>
          <a:endParaRPr lang="ru-RU"/>
        </a:p>
      </dgm:t>
    </dgm:pt>
    <dgm:pt modelId="{C28C726F-D507-4BAB-B075-9402A63F6ED6}" type="pres">
      <dgm:prSet presAssocID="{4F519212-514A-4831-BF97-A57B6726303E}" presName="Name0" presStyleCnt="0">
        <dgm:presLayoutVars>
          <dgm:chMax/>
          <dgm:chPref/>
          <dgm:dir/>
        </dgm:presLayoutVars>
      </dgm:prSet>
      <dgm:spPr/>
      <dgm:t>
        <a:bodyPr/>
        <a:lstStyle/>
        <a:p>
          <a:endParaRPr lang="ru-RU"/>
        </a:p>
      </dgm:t>
    </dgm:pt>
    <dgm:pt modelId="{1C5F8F9C-C1DE-4905-B729-FAC5DAD51242}" type="pres">
      <dgm:prSet presAssocID="{D9E1F907-7D18-4112-B203-DBD7C32C349C}" presName="parenttextcomposite" presStyleCnt="0"/>
      <dgm:spPr/>
    </dgm:pt>
    <dgm:pt modelId="{69D139D4-A86C-4ADC-884A-7754343E4D8C}" type="pres">
      <dgm:prSet presAssocID="{D9E1F907-7D18-4112-B203-DBD7C32C349C}" presName="parenttext" presStyleLbl="revTx" presStyleIdx="0" presStyleCnt="3">
        <dgm:presLayoutVars>
          <dgm:chMax/>
          <dgm:chPref val="2"/>
          <dgm:bulletEnabled val="1"/>
        </dgm:presLayoutVars>
      </dgm:prSet>
      <dgm:spPr/>
      <dgm:t>
        <a:bodyPr/>
        <a:lstStyle/>
        <a:p>
          <a:endParaRPr lang="ru-RU"/>
        </a:p>
      </dgm:t>
    </dgm:pt>
    <dgm:pt modelId="{752D9C5F-F113-4CE5-B12C-D5D208A7248F}" type="pres">
      <dgm:prSet presAssocID="{D9E1F907-7D18-4112-B203-DBD7C32C349C}" presName="composite" presStyleCnt="0"/>
      <dgm:spPr/>
    </dgm:pt>
    <dgm:pt modelId="{9B323255-04BC-48E7-A294-B8EC57F4940D}" type="pres">
      <dgm:prSet presAssocID="{D9E1F907-7D18-4112-B203-DBD7C32C349C}" presName="chevron1" presStyleLbl="alignNode1" presStyleIdx="0" presStyleCnt="21"/>
      <dgm:spPr/>
    </dgm:pt>
    <dgm:pt modelId="{10E0A4DB-D16D-4DBB-90BF-C86EA0F2291A}" type="pres">
      <dgm:prSet presAssocID="{D9E1F907-7D18-4112-B203-DBD7C32C349C}" presName="chevron2" presStyleLbl="alignNode1" presStyleIdx="1" presStyleCnt="21"/>
      <dgm:spPr/>
    </dgm:pt>
    <dgm:pt modelId="{4CBFC53D-5B19-4514-AC11-DE46D227531D}" type="pres">
      <dgm:prSet presAssocID="{D9E1F907-7D18-4112-B203-DBD7C32C349C}" presName="chevron3" presStyleLbl="alignNode1" presStyleIdx="2" presStyleCnt="21"/>
      <dgm:spPr/>
    </dgm:pt>
    <dgm:pt modelId="{EFF66023-E61D-4685-8496-B4B2EB49A981}" type="pres">
      <dgm:prSet presAssocID="{D9E1F907-7D18-4112-B203-DBD7C32C349C}" presName="chevron4" presStyleLbl="alignNode1" presStyleIdx="3" presStyleCnt="21"/>
      <dgm:spPr/>
    </dgm:pt>
    <dgm:pt modelId="{B20E70DE-8D4B-4845-8C5F-05117C642A28}" type="pres">
      <dgm:prSet presAssocID="{D9E1F907-7D18-4112-B203-DBD7C32C349C}" presName="chevron5" presStyleLbl="alignNode1" presStyleIdx="4" presStyleCnt="21"/>
      <dgm:spPr/>
    </dgm:pt>
    <dgm:pt modelId="{CC4A4E32-B612-45B2-A2E3-8C07DA7C12D1}" type="pres">
      <dgm:prSet presAssocID="{D9E1F907-7D18-4112-B203-DBD7C32C349C}" presName="chevron6" presStyleLbl="alignNode1" presStyleIdx="5" presStyleCnt="21"/>
      <dgm:spPr/>
    </dgm:pt>
    <dgm:pt modelId="{A8B474B4-806F-46CD-9D3D-E42812487AAD}" type="pres">
      <dgm:prSet presAssocID="{D9E1F907-7D18-4112-B203-DBD7C32C349C}" presName="chevron7" presStyleLbl="alignNode1" presStyleIdx="6" presStyleCnt="21"/>
      <dgm:spPr/>
    </dgm:pt>
    <dgm:pt modelId="{B35A11EC-4251-4738-9C63-663CDCF5F7FB}" type="pres">
      <dgm:prSet presAssocID="{D9E1F907-7D18-4112-B203-DBD7C32C349C}" presName="childtext" presStyleLbl="solidFgAcc1" presStyleIdx="0" presStyleCnt="3">
        <dgm:presLayoutVars>
          <dgm:chMax/>
          <dgm:chPref val="0"/>
          <dgm:bulletEnabled val="1"/>
        </dgm:presLayoutVars>
      </dgm:prSet>
      <dgm:spPr/>
      <dgm:t>
        <a:bodyPr/>
        <a:lstStyle/>
        <a:p>
          <a:endParaRPr lang="ru-RU"/>
        </a:p>
      </dgm:t>
    </dgm:pt>
    <dgm:pt modelId="{E57C3498-BD96-4C6A-8E72-ADDC51F570FB}" type="pres">
      <dgm:prSet presAssocID="{A77A9165-8F43-42C2-ACDF-D65A02D5D828}" presName="sibTrans" presStyleCnt="0"/>
      <dgm:spPr/>
    </dgm:pt>
    <dgm:pt modelId="{02791AD7-0995-4221-A8C1-810418F0AFF4}" type="pres">
      <dgm:prSet presAssocID="{38D41B4A-42CE-46C5-9FEB-2C9E4B1E6E37}" presName="parenttextcomposite" presStyleCnt="0"/>
      <dgm:spPr/>
    </dgm:pt>
    <dgm:pt modelId="{B8937C10-F332-482A-BEF8-3576C0D05E65}" type="pres">
      <dgm:prSet presAssocID="{38D41B4A-42CE-46C5-9FEB-2C9E4B1E6E37}" presName="parenttext" presStyleLbl="revTx" presStyleIdx="1" presStyleCnt="3">
        <dgm:presLayoutVars>
          <dgm:chMax/>
          <dgm:chPref val="2"/>
          <dgm:bulletEnabled val="1"/>
        </dgm:presLayoutVars>
      </dgm:prSet>
      <dgm:spPr/>
      <dgm:t>
        <a:bodyPr/>
        <a:lstStyle/>
        <a:p>
          <a:endParaRPr lang="ru-RU"/>
        </a:p>
      </dgm:t>
    </dgm:pt>
    <dgm:pt modelId="{78766E05-DB6E-43D0-B5EC-9EC38C63CE95}" type="pres">
      <dgm:prSet presAssocID="{38D41B4A-42CE-46C5-9FEB-2C9E4B1E6E37}" presName="composite" presStyleCnt="0"/>
      <dgm:spPr/>
    </dgm:pt>
    <dgm:pt modelId="{0395C0D9-706D-4CC0-810C-C196922DB1C5}" type="pres">
      <dgm:prSet presAssocID="{38D41B4A-42CE-46C5-9FEB-2C9E4B1E6E37}" presName="chevron1" presStyleLbl="alignNode1" presStyleIdx="7" presStyleCnt="21"/>
      <dgm:spPr/>
    </dgm:pt>
    <dgm:pt modelId="{035A57FD-D26B-4B5E-9D6B-54E76FEDAF32}" type="pres">
      <dgm:prSet presAssocID="{38D41B4A-42CE-46C5-9FEB-2C9E4B1E6E37}" presName="chevron2" presStyleLbl="alignNode1" presStyleIdx="8" presStyleCnt="21"/>
      <dgm:spPr/>
    </dgm:pt>
    <dgm:pt modelId="{155EC1FC-ADC3-4E6A-BC2E-276D0DF6B23E}" type="pres">
      <dgm:prSet presAssocID="{38D41B4A-42CE-46C5-9FEB-2C9E4B1E6E37}" presName="chevron3" presStyleLbl="alignNode1" presStyleIdx="9" presStyleCnt="21"/>
      <dgm:spPr/>
    </dgm:pt>
    <dgm:pt modelId="{A2BA5D68-1E4A-4658-A585-8FF9B43C6548}" type="pres">
      <dgm:prSet presAssocID="{38D41B4A-42CE-46C5-9FEB-2C9E4B1E6E37}" presName="chevron4" presStyleLbl="alignNode1" presStyleIdx="10" presStyleCnt="21"/>
      <dgm:spPr/>
    </dgm:pt>
    <dgm:pt modelId="{BAF637A1-5235-4BA9-96BD-DB77AEB66B73}" type="pres">
      <dgm:prSet presAssocID="{38D41B4A-42CE-46C5-9FEB-2C9E4B1E6E37}" presName="chevron5" presStyleLbl="alignNode1" presStyleIdx="11" presStyleCnt="21"/>
      <dgm:spPr/>
    </dgm:pt>
    <dgm:pt modelId="{9150AF67-FD90-485F-9A23-BC9977FEC088}" type="pres">
      <dgm:prSet presAssocID="{38D41B4A-42CE-46C5-9FEB-2C9E4B1E6E37}" presName="chevron6" presStyleLbl="alignNode1" presStyleIdx="12" presStyleCnt="21"/>
      <dgm:spPr/>
    </dgm:pt>
    <dgm:pt modelId="{9B207C4D-9F32-4265-9E1A-9D4FD7CCEEDA}" type="pres">
      <dgm:prSet presAssocID="{38D41B4A-42CE-46C5-9FEB-2C9E4B1E6E37}" presName="chevron7" presStyleLbl="alignNode1" presStyleIdx="13" presStyleCnt="21"/>
      <dgm:spPr/>
    </dgm:pt>
    <dgm:pt modelId="{C94CCE10-099D-407F-B58E-E34F883256AC}" type="pres">
      <dgm:prSet presAssocID="{38D41B4A-42CE-46C5-9FEB-2C9E4B1E6E37}" presName="childtext" presStyleLbl="solidFgAcc1" presStyleIdx="1" presStyleCnt="3">
        <dgm:presLayoutVars>
          <dgm:chMax/>
          <dgm:chPref val="0"/>
          <dgm:bulletEnabled val="1"/>
        </dgm:presLayoutVars>
      </dgm:prSet>
      <dgm:spPr/>
      <dgm:t>
        <a:bodyPr/>
        <a:lstStyle/>
        <a:p>
          <a:endParaRPr lang="ru-RU"/>
        </a:p>
      </dgm:t>
    </dgm:pt>
    <dgm:pt modelId="{1B375B6E-3CD9-4AF7-A9FD-61DAD169F8BA}" type="pres">
      <dgm:prSet presAssocID="{0D4E9E39-8B6E-4666-8BDC-A415A1C1B8EF}" presName="sibTrans" presStyleCnt="0"/>
      <dgm:spPr/>
    </dgm:pt>
    <dgm:pt modelId="{F3EC83A7-15E8-411B-BCBC-9BC36303C01A}" type="pres">
      <dgm:prSet presAssocID="{BE725A49-DFC0-4ACF-94C8-CD6AAFF0B63F}" presName="parenttextcomposite" presStyleCnt="0"/>
      <dgm:spPr/>
    </dgm:pt>
    <dgm:pt modelId="{23138271-C89C-4C14-A313-31A89B00C1C6}" type="pres">
      <dgm:prSet presAssocID="{BE725A49-DFC0-4ACF-94C8-CD6AAFF0B63F}" presName="parenttext" presStyleLbl="revTx" presStyleIdx="2" presStyleCnt="3">
        <dgm:presLayoutVars>
          <dgm:chMax/>
          <dgm:chPref val="2"/>
          <dgm:bulletEnabled val="1"/>
        </dgm:presLayoutVars>
      </dgm:prSet>
      <dgm:spPr/>
      <dgm:t>
        <a:bodyPr/>
        <a:lstStyle/>
        <a:p>
          <a:endParaRPr lang="ru-RU"/>
        </a:p>
      </dgm:t>
    </dgm:pt>
    <dgm:pt modelId="{377B9834-771E-4660-BD13-23EDC3AE6114}" type="pres">
      <dgm:prSet presAssocID="{BE725A49-DFC0-4ACF-94C8-CD6AAFF0B63F}" presName="composite" presStyleCnt="0"/>
      <dgm:spPr/>
    </dgm:pt>
    <dgm:pt modelId="{484F88B4-65D8-426D-9A70-63CCD1D5ABF8}" type="pres">
      <dgm:prSet presAssocID="{BE725A49-DFC0-4ACF-94C8-CD6AAFF0B63F}" presName="chevron1" presStyleLbl="alignNode1" presStyleIdx="14" presStyleCnt="21"/>
      <dgm:spPr/>
    </dgm:pt>
    <dgm:pt modelId="{B55C0455-68DE-4ED3-B2D9-D74F70AC832C}" type="pres">
      <dgm:prSet presAssocID="{BE725A49-DFC0-4ACF-94C8-CD6AAFF0B63F}" presName="chevron2" presStyleLbl="alignNode1" presStyleIdx="15" presStyleCnt="21"/>
      <dgm:spPr/>
    </dgm:pt>
    <dgm:pt modelId="{08898E44-714B-48F7-A658-22E77E77CD08}" type="pres">
      <dgm:prSet presAssocID="{BE725A49-DFC0-4ACF-94C8-CD6AAFF0B63F}" presName="chevron3" presStyleLbl="alignNode1" presStyleIdx="16" presStyleCnt="21"/>
      <dgm:spPr/>
    </dgm:pt>
    <dgm:pt modelId="{FF8B4F07-BC34-4544-A14A-C760E9E9B7CB}" type="pres">
      <dgm:prSet presAssocID="{BE725A49-DFC0-4ACF-94C8-CD6AAFF0B63F}" presName="chevron4" presStyleLbl="alignNode1" presStyleIdx="17" presStyleCnt="21"/>
      <dgm:spPr/>
    </dgm:pt>
    <dgm:pt modelId="{E25E1E09-5C72-4FF3-8FE6-EEE166DC27CA}" type="pres">
      <dgm:prSet presAssocID="{BE725A49-DFC0-4ACF-94C8-CD6AAFF0B63F}" presName="chevron5" presStyleLbl="alignNode1" presStyleIdx="18" presStyleCnt="21"/>
      <dgm:spPr/>
    </dgm:pt>
    <dgm:pt modelId="{B71D95D1-A637-4479-A330-5479CD9C95E0}" type="pres">
      <dgm:prSet presAssocID="{BE725A49-DFC0-4ACF-94C8-CD6AAFF0B63F}" presName="chevron6" presStyleLbl="alignNode1" presStyleIdx="19" presStyleCnt="21"/>
      <dgm:spPr/>
    </dgm:pt>
    <dgm:pt modelId="{42C4C8D3-E818-4AB8-A685-6DA0EB75C9C7}" type="pres">
      <dgm:prSet presAssocID="{BE725A49-DFC0-4ACF-94C8-CD6AAFF0B63F}" presName="chevron7" presStyleLbl="alignNode1" presStyleIdx="20" presStyleCnt="21"/>
      <dgm:spPr/>
    </dgm:pt>
    <dgm:pt modelId="{B1D4D8FE-1D27-40A2-9C02-3420DE452916}" type="pres">
      <dgm:prSet presAssocID="{BE725A49-DFC0-4ACF-94C8-CD6AAFF0B63F}" presName="childtext" presStyleLbl="solidFgAcc1" presStyleIdx="2" presStyleCnt="3">
        <dgm:presLayoutVars>
          <dgm:chMax/>
          <dgm:chPref val="0"/>
          <dgm:bulletEnabled val="1"/>
        </dgm:presLayoutVars>
      </dgm:prSet>
      <dgm:spPr/>
      <dgm:t>
        <a:bodyPr/>
        <a:lstStyle/>
        <a:p>
          <a:endParaRPr lang="ru-RU"/>
        </a:p>
      </dgm:t>
    </dgm:pt>
  </dgm:ptLst>
  <dgm:cxnLst>
    <dgm:cxn modelId="{1B7AE5B3-DBC9-4CB8-ADE5-2A146D96DCC5}" srcId="{BE725A49-DFC0-4ACF-94C8-CD6AAFF0B63F}" destId="{0D8F9D58-4DFB-456B-B16D-DFBD3B7846E1}" srcOrd="0" destOrd="0" parTransId="{10C991F8-7A97-477C-BB6E-257BB1B11F14}" sibTransId="{EC57F305-AFC1-4283-B83A-1ACA4DBAD683}"/>
    <dgm:cxn modelId="{6AAFAA65-9C15-4B5A-8D96-771F72DDFDAE}" srcId="{D9E1F907-7D18-4112-B203-DBD7C32C349C}" destId="{33977635-2338-4F02-BA4F-490518AA5381}" srcOrd="0" destOrd="0" parTransId="{4A61993F-2D1E-497F-993E-3E6EFAD9A2F6}" sibTransId="{5D0F68E1-DE73-4FE8-8862-D69A5524CC51}"/>
    <dgm:cxn modelId="{759578FB-624D-4E3A-8861-4ED3F8886B78}" type="presOf" srcId="{4F519212-514A-4831-BF97-A57B6726303E}" destId="{C28C726F-D507-4BAB-B075-9402A63F6ED6}" srcOrd="0" destOrd="0" presId="urn:microsoft.com/office/officeart/2008/layout/VerticalAccentList"/>
    <dgm:cxn modelId="{063A3170-7A2F-45AA-99EB-CB28E83B3E40}" type="presOf" srcId="{33977635-2338-4F02-BA4F-490518AA5381}" destId="{B35A11EC-4251-4738-9C63-663CDCF5F7FB}" srcOrd="0" destOrd="0" presId="urn:microsoft.com/office/officeart/2008/layout/VerticalAccentList"/>
    <dgm:cxn modelId="{105891F1-75A6-4F74-8499-6F5ADAA8EBF3}" type="presOf" srcId="{0D8F9D58-4DFB-456B-B16D-DFBD3B7846E1}" destId="{B1D4D8FE-1D27-40A2-9C02-3420DE452916}" srcOrd="0" destOrd="0" presId="urn:microsoft.com/office/officeart/2008/layout/VerticalAccentList"/>
    <dgm:cxn modelId="{BDE34FC3-2AAA-494B-A616-B427E1C84F2E}" type="presOf" srcId="{8558FFDA-23AC-4B37-804D-DF7B5E9A668C}" destId="{C94CCE10-099D-407F-B58E-E34F883256AC}" srcOrd="0" destOrd="0" presId="urn:microsoft.com/office/officeart/2008/layout/VerticalAccentList"/>
    <dgm:cxn modelId="{4CFA9D88-295F-4C1D-ABF1-459D760A37AE}" srcId="{4F519212-514A-4831-BF97-A57B6726303E}" destId="{38D41B4A-42CE-46C5-9FEB-2C9E4B1E6E37}" srcOrd="1" destOrd="0" parTransId="{FFCB9914-BC13-43E0-9623-83A3FED28011}" sibTransId="{0D4E9E39-8B6E-4666-8BDC-A415A1C1B8EF}"/>
    <dgm:cxn modelId="{2345E24E-32F1-40A8-8266-2DAA480FA722}" srcId="{4F519212-514A-4831-BF97-A57B6726303E}" destId="{D9E1F907-7D18-4112-B203-DBD7C32C349C}" srcOrd="0" destOrd="0" parTransId="{1077204C-F580-4304-BD5E-41D3BC61D278}" sibTransId="{A77A9165-8F43-42C2-ACDF-D65A02D5D828}"/>
    <dgm:cxn modelId="{84E221FF-3AB7-4AB5-8800-21B30F0DBE89}" type="presOf" srcId="{D9E1F907-7D18-4112-B203-DBD7C32C349C}" destId="{69D139D4-A86C-4ADC-884A-7754343E4D8C}" srcOrd="0" destOrd="0" presId="urn:microsoft.com/office/officeart/2008/layout/VerticalAccentList"/>
    <dgm:cxn modelId="{806D1918-6F59-4A69-B8A0-0D582D6503E8}" srcId="{4F519212-514A-4831-BF97-A57B6726303E}" destId="{BE725A49-DFC0-4ACF-94C8-CD6AAFF0B63F}" srcOrd="2" destOrd="0" parTransId="{BDD7CB44-6408-43B1-92EC-2F2723020CE4}" sibTransId="{AD7A5D6E-88BA-4332-8F81-8A452F1DDA5A}"/>
    <dgm:cxn modelId="{14866188-A038-421C-AA41-33A5AF5BB44D}" srcId="{38D41B4A-42CE-46C5-9FEB-2C9E4B1E6E37}" destId="{8558FFDA-23AC-4B37-804D-DF7B5E9A668C}" srcOrd="0" destOrd="0" parTransId="{5805D55C-8740-43DC-8E51-498121AE6117}" sibTransId="{CA56AE1C-50B6-42D5-824E-53D19938AFF1}"/>
    <dgm:cxn modelId="{A9FD2DEA-419B-4A65-9EFC-661392453286}" type="presOf" srcId="{BE725A49-DFC0-4ACF-94C8-CD6AAFF0B63F}" destId="{23138271-C89C-4C14-A313-31A89B00C1C6}" srcOrd="0" destOrd="0" presId="urn:microsoft.com/office/officeart/2008/layout/VerticalAccentList"/>
    <dgm:cxn modelId="{AC9821E8-07F9-4B80-8C55-866227DE564B}" type="presOf" srcId="{38D41B4A-42CE-46C5-9FEB-2C9E4B1E6E37}" destId="{B8937C10-F332-482A-BEF8-3576C0D05E65}" srcOrd="0" destOrd="0" presId="urn:microsoft.com/office/officeart/2008/layout/VerticalAccentList"/>
    <dgm:cxn modelId="{4A9D494F-6667-4EC4-A723-F06AF6D41526}" type="presParOf" srcId="{C28C726F-D507-4BAB-B075-9402A63F6ED6}" destId="{1C5F8F9C-C1DE-4905-B729-FAC5DAD51242}" srcOrd="0" destOrd="0" presId="urn:microsoft.com/office/officeart/2008/layout/VerticalAccentList"/>
    <dgm:cxn modelId="{0BF7D6BB-ECDC-405B-8F47-39038440AB9E}" type="presParOf" srcId="{1C5F8F9C-C1DE-4905-B729-FAC5DAD51242}" destId="{69D139D4-A86C-4ADC-884A-7754343E4D8C}" srcOrd="0" destOrd="0" presId="urn:microsoft.com/office/officeart/2008/layout/VerticalAccentList"/>
    <dgm:cxn modelId="{AFDAA56C-D7AB-4489-8590-514C258DCCED}" type="presParOf" srcId="{C28C726F-D507-4BAB-B075-9402A63F6ED6}" destId="{752D9C5F-F113-4CE5-B12C-D5D208A7248F}" srcOrd="1" destOrd="0" presId="urn:microsoft.com/office/officeart/2008/layout/VerticalAccentList"/>
    <dgm:cxn modelId="{7E8E00DE-B068-44AC-A433-93B44B793403}" type="presParOf" srcId="{752D9C5F-F113-4CE5-B12C-D5D208A7248F}" destId="{9B323255-04BC-48E7-A294-B8EC57F4940D}" srcOrd="0" destOrd="0" presId="urn:microsoft.com/office/officeart/2008/layout/VerticalAccentList"/>
    <dgm:cxn modelId="{3F8EAC6C-795F-4627-9A84-9C814EE9A6E8}" type="presParOf" srcId="{752D9C5F-F113-4CE5-B12C-D5D208A7248F}" destId="{10E0A4DB-D16D-4DBB-90BF-C86EA0F2291A}" srcOrd="1" destOrd="0" presId="urn:microsoft.com/office/officeart/2008/layout/VerticalAccentList"/>
    <dgm:cxn modelId="{7F3C11C7-9DEF-49EB-BF55-A35695788BCE}" type="presParOf" srcId="{752D9C5F-F113-4CE5-B12C-D5D208A7248F}" destId="{4CBFC53D-5B19-4514-AC11-DE46D227531D}" srcOrd="2" destOrd="0" presId="urn:microsoft.com/office/officeart/2008/layout/VerticalAccentList"/>
    <dgm:cxn modelId="{57FBEF18-DBEA-4182-A305-72464DD2179F}" type="presParOf" srcId="{752D9C5F-F113-4CE5-B12C-D5D208A7248F}" destId="{EFF66023-E61D-4685-8496-B4B2EB49A981}" srcOrd="3" destOrd="0" presId="urn:microsoft.com/office/officeart/2008/layout/VerticalAccentList"/>
    <dgm:cxn modelId="{833ABFDB-B46E-4232-854B-04B6AE1663DE}" type="presParOf" srcId="{752D9C5F-F113-4CE5-B12C-D5D208A7248F}" destId="{B20E70DE-8D4B-4845-8C5F-05117C642A28}" srcOrd="4" destOrd="0" presId="urn:microsoft.com/office/officeart/2008/layout/VerticalAccentList"/>
    <dgm:cxn modelId="{476C49AD-1256-4018-85A5-F9B0C4F37CC6}" type="presParOf" srcId="{752D9C5F-F113-4CE5-B12C-D5D208A7248F}" destId="{CC4A4E32-B612-45B2-A2E3-8C07DA7C12D1}" srcOrd="5" destOrd="0" presId="urn:microsoft.com/office/officeart/2008/layout/VerticalAccentList"/>
    <dgm:cxn modelId="{A488EB47-9A6D-491F-87CD-0A5132003C9D}" type="presParOf" srcId="{752D9C5F-F113-4CE5-B12C-D5D208A7248F}" destId="{A8B474B4-806F-46CD-9D3D-E42812487AAD}" srcOrd="6" destOrd="0" presId="urn:microsoft.com/office/officeart/2008/layout/VerticalAccentList"/>
    <dgm:cxn modelId="{1F7C4DAE-3156-41D3-9753-D9ABD56FABF2}" type="presParOf" srcId="{752D9C5F-F113-4CE5-B12C-D5D208A7248F}" destId="{B35A11EC-4251-4738-9C63-663CDCF5F7FB}" srcOrd="7" destOrd="0" presId="urn:microsoft.com/office/officeart/2008/layout/VerticalAccentList"/>
    <dgm:cxn modelId="{95CA55E2-8158-4D6E-85C9-E4F54FD04E55}" type="presParOf" srcId="{C28C726F-D507-4BAB-B075-9402A63F6ED6}" destId="{E57C3498-BD96-4C6A-8E72-ADDC51F570FB}" srcOrd="2" destOrd="0" presId="urn:microsoft.com/office/officeart/2008/layout/VerticalAccentList"/>
    <dgm:cxn modelId="{3A6226B6-C59F-4B13-A4CD-EF7F950510EC}" type="presParOf" srcId="{C28C726F-D507-4BAB-B075-9402A63F6ED6}" destId="{02791AD7-0995-4221-A8C1-810418F0AFF4}" srcOrd="3" destOrd="0" presId="urn:microsoft.com/office/officeart/2008/layout/VerticalAccentList"/>
    <dgm:cxn modelId="{F77135B3-31BB-47B1-A0BA-432D4E09BB57}" type="presParOf" srcId="{02791AD7-0995-4221-A8C1-810418F0AFF4}" destId="{B8937C10-F332-482A-BEF8-3576C0D05E65}" srcOrd="0" destOrd="0" presId="urn:microsoft.com/office/officeart/2008/layout/VerticalAccentList"/>
    <dgm:cxn modelId="{D23C7A04-FF31-4002-B686-8389A8863414}" type="presParOf" srcId="{C28C726F-D507-4BAB-B075-9402A63F6ED6}" destId="{78766E05-DB6E-43D0-B5EC-9EC38C63CE95}" srcOrd="4" destOrd="0" presId="urn:microsoft.com/office/officeart/2008/layout/VerticalAccentList"/>
    <dgm:cxn modelId="{9406164C-759D-4D78-9A25-2ABE759C247F}" type="presParOf" srcId="{78766E05-DB6E-43D0-B5EC-9EC38C63CE95}" destId="{0395C0D9-706D-4CC0-810C-C196922DB1C5}" srcOrd="0" destOrd="0" presId="urn:microsoft.com/office/officeart/2008/layout/VerticalAccentList"/>
    <dgm:cxn modelId="{0F8012EE-38C6-46D3-BD51-186D27376D6F}" type="presParOf" srcId="{78766E05-DB6E-43D0-B5EC-9EC38C63CE95}" destId="{035A57FD-D26B-4B5E-9D6B-54E76FEDAF32}" srcOrd="1" destOrd="0" presId="urn:microsoft.com/office/officeart/2008/layout/VerticalAccentList"/>
    <dgm:cxn modelId="{FD67F09C-0F78-4434-8C49-1F6C31535033}" type="presParOf" srcId="{78766E05-DB6E-43D0-B5EC-9EC38C63CE95}" destId="{155EC1FC-ADC3-4E6A-BC2E-276D0DF6B23E}" srcOrd="2" destOrd="0" presId="urn:microsoft.com/office/officeart/2008/layout/VerticalAccentList"/>
    <dgm:cxn modelId="{B8458B35-43FD-4143-A012-A86A7C8201CB}" type="presParOf" srcId="{78766E05-DB6E-43D0-B5EC-9EC38C63CE95}" destId="{A2BA5D68-1E4A-4658-A585-8FF9B43C6548}" srcOrd="3" destOrd="0" presId="urn:microsoft.com/office/officeart/2008/layout/VerticalAccentList"/>
    <dgm:cxn modelId="{4926E1A3-D43E-4E38-BBE4-62E21F0621B7}" type="presParOf" srcId="{78766E05-DB6E-43D0-B5EC-9EC38C63CE95}" destId="{BAF637A1-5235-4BA9-96BD-DB77AEB66B73}" srcOrd="4" destOrd="0" presId="urn:microsoft.com/office/officeart/2008/layout/VerticalAccentList"/>
    <dgm:cxn modelId="{88F6E003-3AAE-4CC4-B6DF-64DA4A4BC100}" type="presParOf" srcId="{78766E05-DB6E-43D0-B5EC-9EC38C63CE95}" destId="{9150AF67-FD90-485F-9A23-BC9977FEC088}" srcOrd="5" destOrd="0" presId="urn:microsoft.com/office/officeart/2008/layout/VerticalAccentList"/>
    <dgm:cxn modelId="{BBDA9DF6-C780-4F95-9C9E-F2AEC5B5E809}" type="presParOf" srcId="{78766E05-DB6E-43D0-B5EC-9EC38C63CE95}" destId="{9B207C4D-9F32-4265-9E1A-9D4FD7CCEEDA}" srcOrd="6" destOrd="0" presId="urn:microsoft.com/office/officeart/2008/layout/VerticalAccentList"/>
    <dgm:cxn modelId="{E981249A-4C22-47AC-92F7-C2E3F1F63F44}" type="presParOf" srcId="{78766E05-DB6E-43D0-B5EC-9EC38C63CE95}" destId="{C94CCE10-099D-407F-B58E-E34F883256AC}" srcOrd="7" destOrd="0" presId="urn:microsoft.com/office/officeart/2008/layout/VerticalAccentList"/>
    <dgm:cxn modelId="{B1AF533C-6A88-4C46-9EBB-551873C88D70}" type="presParOf" srcId="{C28C726F-D507-4BAB-B075-9402A63F6ED6}" destId="{1B375B6E-3CD9-4AF7-A9FD-61DAD169F8BA}" srcOrd="5" destOrd="0" presId="urn:microsoft.com/office/officeart/2008/layout/VerticalAccentList"/>
    <dgm:cxn modelId="{F2FAC55D-1DD2-4F14-A0F1-035A48078F7C}" type="presParOf" srcId="{C28C726F-D507-4BAB-B075-9402A63F6ED6}" destId="{F3EC83A7-15E8-411B-BCBC-9BC36303C01A}" srcOrd="6" destOrd="0" presId="urn:microsoft.com/office/officeart/2008/layout/VerticalAccentList"/>
    <dgm:cxn modelId="{9A0D4328-2B39-41B3-87F9-8C482C473354}" type="presParOf" srcId="{F3EC83A7-15E8-411B-BCBC-9BC36303C01A}" destId="{23138271-C89C-4C14-A313-31A89B00C1C6}" srcOrd="0" destOrd="0" presId="urn:microsoft.com/office/officeart/2008/layout/VerticalAccentList"/>
    <dgm:cxn modelId="{1D7E89E6-37D4-4B1E-BA89-2B78511DE459}" type="presParOf" srcId="{C28C726F-D507-4BAB-B075-9402A63F6ED6}" destId="{377B9834-771E-4660-BD13-23EDC3AE6114}" srcOrd="7" destOrd="0" presId="urn:microsoft.com/office/officeart/2008/layout/VerticalAccentList"/>
    <dgm:cxn modelId="{E5E61A5E-3EFF-45F3-8B5D-548CA56B47C6}" type="presParOf" srcId="{377B9834-771E-4660-BD13-23EDC3AE6114}" destId="{484F88B4-65D8-426D-9A70-63CCD1D5ABF8}" srcOrd="0" destOrd="0" presId="urn:microsoft.com/office/officeart/2008/layout/VerticalAccentList"/>
    <dgm:cxn modelId="{10D5E6E3-11BC-4AFF-B8A5-555F93AD22F9}" type="presParOf" srcId="{377B9834-771E-4660-BD13-23EDC3AE6114}" destId="{B55C0455-68DE-4ED3-B2D9-D74F70AC832C}" srcOrd="1" destOrd="0" presId="urn:microsoft.com/office/officeart/2008/layout/VerticalAccentList"/>
    <dgm:cxn modelId="{A6570D7B-7C2F-46F6-9E61-DC17D8C719EE}" type="presParOf" srcId="{377B9834-771E-4660-BD13-23EDC3AE6114}" destId="{08898E44-714B-48F7-A658-22E77E77CD08}" srcOrd="2" destOrd="0" presId="urn:microsoft.com/office/officeart/2008/layout/VerticalAccentList"/>
    <dgm:cxn modelId="{92707F88-75AE-4A07-A5F0-DDBF2A723F0A}" type="presParOf" srcId="{377B9834-771E-4660-BD13-23EDC3AE6114}" destId="{FF8B4F07-BC34-4544-A14A-C760E9E9B7CB}" srcOrd="3" destOrd="0" presId="urn:microsoft.com/office/officeart/2008/layout/VerticalAccentList"/>
    <dgm:cxn modelId="{B8D64DD1-B338-4CA5-BD12-6828B4D32D00}" type="presParOf" srcId="{377B9834-771E-4660-BD13-23EDC3AE6114}" destId="{E25E1E09-5C72-4FF3-8FE6-EEE166DC27CA}" srcOrd="4" destOrd="0" presId="urn:microsoft.com/office/officeart/2008/layout/VerticalAccentList"/>
    <dgm:cxn modelId="{4AC4283F-1E68-4A9D-A88E-699AB889B337}" type="presParOf" srcId="{377B9834-771E-4660-BD13-23EDC3AE6114}" destId="{B71D95D1-A637-4479-A330-5479CD9C95E0}" srcOrd="5" destOrd="0" presId="urn:microsoft.com/office/officeart/2008/layout/VerticalAccentList"/>
    <dgm:cxn modelId="{B6D117C8-2286-4EF8-91E8-9F83E6B2A200}" type="presParOf" srcId="{377B9834-771E-4660-BD13-23EDC3AE6114}" destId="{42C4C8D3-E818-4AB8-A685-6DA0EB75C9C7}" srcOrd="6" destOrd="0" presId="urn:microsoft.com/office/officeart/2008/layout/VerticalAccentList"/>
    <dgm:cxn modelId="{C5D97B29-7BAC-417E-B248-4AB2C423BF44}" type="presParOf" srcId="{377B9834-771E-4660-BD13-23EDC3AE6114}" destId="{B1D4D8FE-1D27-40A2-9C02-3420DE452916}"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519212-514A-4831-BF97-A57B6726303E}"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ru-RU"/>
        </a:p>
      </dgm:t>
    </dgm:pt>
    <dgm:pt modelId="{D9E1F907-7D18-4112-B203-DBD7C32C349C}">
      <dgm:prSet phldrT="[Текст]" custT="1"/>
      <dgm:spPr/>
      <dgm:t>
        <a:bodyPr/>
        <a:lstStyle/>
        <a:p>
          <a:endParaRPr lang="ru-RU" sz="1400" dirty="0"/>
        </a:p>
      </dgm:t>
    </dgm:pt>
    <dgm:pt modelId="{1077204C-F580-4304-BD5E-41D3BC61D278}" type="parTrans" cxnId="{2345E24E-32F1-40A8-8266-2DAA480FA722}">
      <dgm:prSet/>
      <dgm:spPr/>
      <dgm:t>
        <a:bodyPr/>
        <a:lstStyle/>
        <a:p>
          <a:endParaRPr lang="ru-RU"/>
        </a:p>
      </dgm:t>
    </dgm:pt>
    <dgm:pt modelId="{A77A9165-8F43-42C2-ACDF-D65A02D5D828}" type="sibTrans" cxnId="{2345E24E-32F1-40A8-8266-2DAA480FA722}">
      <dgm:prSet/>
      <dgm:spPr/>
      <dgm:t>
        <a:bodyPr/>
        <a:lstStyle/>
        <a:p>
          <a:endParaRPr lang="ru-RU"/>
        </a:p>
      </dgm:t>
    </dgm:pt>
    <dgm:pt modelId="{33977635-2338-4F02-BA4F-490518AA5381}">
      <dgm:prSet phldrT="[Текст]" custT="1"/>
      <dgm:spPr>
        <a:gradFill flip="none" rotWithShape="1">
          <a:gsLst>
            <a:gs pos="0">
              <a:schemeClr val="accent1">
                <a:lumMod val="40000"/>
                <a:lumOff val="6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pPr algn="ctr"/>
          <a:r>
            <a:rPr lang="ka-GE" sz="1600" dirty="0" smtClean="0"/>
            <a:t>კომიტეტის აპარატის </a:t>
          </a:r>
          <a:r>
            <a:rPr lang="en-US" sz="1600" dirty="0" smtClean="0"/>
            <a:t>II </a:t>
          </a:r>
          <a:r>
            <a:rPr lang="ka-GE" sz="1600" dirty="0" smtClean="0"/>
            <a:t>კატეგორიის უფროსი სპეციალისტი</a:t>
          </a:r>
          <a:endParaRPr lang="ru-RU" sz="1600" dirty="0"/>
        </a:p>
      </dgm:t>
    </dgm:pt>
    <dgm:pt modelId="{4A61993F-2D1E-497F-993E-3E6EFAD9A2F6}" type="parTrans" cxnId="{6AAFAA65-9C15-4B5A-8D96-771F72DDFDAE}">
      <dgm:prSet/>
      <dgm:spPr/>
      <dgm:t>
        <a:bodyPr/>
        <a:lstStyle/>
        <a:p>
          <a:endParaRPr lang="ru-RU"/>
        </a:p>
      </dgm:t>
    </dgm:pt>
    <dgm:pt modelId="{5D0F68E1-DE73-4FE8-8862-D69A5524CC51}" type="sibTrans" cxnId="{6AAFAA65-9C15-4B5A-8D96-771F72DDFDAE}">
      <dgm:prSet/>
      <dgm:spPr/>
      <dgm:t>
        <a:bodyPr/>
        <a:lstStyle/>
        <a:p>
          <a:endParaRPr lang="ru-RU"/>
        </a:p>
      </dgm:t>
    </dgm:pt>
    <dgm:pt modelId="{38D41B4A-42CE-46C5-9FEB-2C9E4B1E6E37}">
      <dgm:prSet phldrT="[Текст]" custT="1"/>
      <dgm:spPr/>
      <dgm:t>
        <a:bodyPr/>
        <a:lstStyle/>
        <a:p>
          <a:endParaRPr lang="ru-RU" sz="1400" dirty="0"/>
        </a:p>
      </dgm:t>
    </dgm:pt>
    <dgm:pt modelId="{FFCB9914-BC13-43E0-9623-83A3FED28011}" type="parTrans" cxnId="{4CFA9D88-295F-4C1D-ABF1-459D760A37AE}">
      <dgm:prSet/>
      <dgm:spPr/>
      <dgm:t>
        <a:bodyPr/>
        <a:lstStyle/>
        <a:p>
          <a:endParaRPr lang="ru-RU"/>
        </a:p>
      </dgm:t>
    </dgm:pt>
    <dgm:pt modelId="{0D4E9E39-8B6E-4666-8BDC-A415A1C1B8EF}" type="sibTrans" cxnId="{4CFA9D88-295F-4C1D-ABF1-459D760A37AE}">
      <dgm:prSet/>
      <dgm:spPr/>
      <dgm:t>
        <a:bodyPr/>
        <a:lstStyle/>
        <a:p>
          <a:endParaRPr lang="ru-RU"/>
        </a:p>
      </dgm:t>
    </dgm:pt>
    <dgm:pt modelId="{8558FFDA-23AC-4B37-804D-DF7B5E9A668C}">
      <dgm:prSet phldrT="[Текст]" custT="1"/>
      <dgm:spPr>
        <a:gradFill flip="none" rotWithShape="1">
          <a:gsLst>
            <a:gs pos="0">
              <a:schemeClr val="accent3">
                <a:lumMod val="60000"/>
                <a:lumOff val="4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pPr algn="ctr"/>
          <a:r>
            <a:rPr lang="ka-GE" sz="1600" dirty="0" smtClean="0"/>
            <a:t>კომიტეტის აპარატის </a:t>
          </a:r>
          <a:r>
            <a:rPr lang="en-US" sz="1600" dirty="0" smtClean="0"/>
            <a:t>III </a:t>
          </a:r>
          <a:r>
            <a:rPr lang="ka-GE" sz="1600" dirty="0" smtClean="0"/>
            <a:t>კატეგორიის უფროსი სპეციალისტი</a:t>
          </a:r>
          <a:endParaRPr lang="ru-RU" sz="1600" dirty="0"/>
        </a:p>
      </dgm:t>
    </dgm:pt>
    <dgm:pt modelId="{5805D55C-8740-43DC-8E51-498121AE6117}" type="parTrans" cxnId="{14866188-A038-421C-AA41-33A5AF5BB44D}">
      <dgm:prSet/>
      <dgm:spPr/>
      <dgm:t>
        <a:bodyPr/>
        <a:lstStyle/>
        <a:p>
          <a:endParaRPr lang="ru-RU"/>
        </a:p>
      </dgm:t>
    </dgm:pt>
    <dgm:pt modelId="{CA56AE1C-50B6-42D5-824E-53D19938AFF1}" type="sibTrans" cxnId="{14866188-A038-421C-AA41-33A5AF5BB44D}">
      <dgm:prSet/>
      <dgm:spPr/>
      <dgm:t>
        <a:bodyPr/>
        <a:lstStyle/>
        <a:p>
          <a:endParaRPr lang="ru-RU"/>
        </a:p>
      </dgm:t>
    </dgm:pt>
    <dgm:pt modelId="{BE725A49-DFC0-4ACF-94C8-CD6AAFF0B63F}">
      <dgm:prSet phldrT="[Текст]"/>
      <dgm:spPr/>
      <dgm:t>
        <a:bodyPr/>
        <a:lstStyle/>
        <a:p>
          <a:endParaRPr lang="ru-RU" dirty="0"/>
        </a:p>
      </dgm:t>
    </dgm:pt>
    <dgm:pt modelId="{BDD7CB44-6408-43B1-92EC-2F2723020CE4}" type="parTrans" cxnId="{806D1918-6F59-4A69-B8A0-0D582D6503E8}">
      <dgm:prSet/>
      <dgm:spPr/>
      <dgm:t>
        <a:bodyPr/>
        <a:lstStyle/>
        <a:p>
          <a:endParaRPr lang="ru-RU"/>
        </a:p>
      </dgm:t>
    </dgm:pt>
    <dgm:pt modelId="{AD7A5D6E-88BA-4332-8F81-8A452F1DDA5A}" type="sibTrans" cxnId="{806D1918-6F59-4A69-B8A0-0D582D6503E8}">
      <dgm:prSet/>
      <dgm:spPr/>
      <dgm:t>
        <a:bodyPr/>
        <a:lstStyle/>
        <a:p>
          <a:endParaRPr lang="ru-RU"/>
        </a:p>
      </dgm:t>
    </dgm:pt>
    <dgm:pt modelId="{C28C726F-D507-4BAB-B075-9402A63F6ED6}" type="pres">
      <dgm:prSet presAssocID="{4F519212-514A-4831-BF97-A57B6726303E}" presName="Name0" presStyleCnt="0">
        <dgm:presLayoutVars>
          <dgm:chMax/>
          <dgm:chPref/>
          <dgm:dir/>
        </dgm:presLayoutVars>
      </dgm:prSet>
      <dgm:spPr/>
      <dgm:t>
        <a:bodyPr/>
        <a:lstStyle/>
        <a:p>
          <a:endParaRPr lang="ru-RU"/>
        </a:p>
      </dgm:t>
    </dgm:pt>
    <dgm:pt modelId="{1C5F8F9C-C1DE-4905-B729-FAC5DAD51242}" type="pres">
      <dgm:prSet presAssocID="{D9E1F907-7D18-4112-B203-DBD7C32C349C}" presName="parenttextcomposite" presStyleCnt="0"/>
      <dgm:spPr/>
    </dgm:pt>
    <dgm:pt modelId="{69D139D4-A86C-4ADC-884A-7754343E4D8C}" type="pres">
      <dgm:prSet presAssocID="{D9E1F907-7D18-4112-B203-DBD7C32C349C}" presName="parenttext" presStyleLbl="revTx" presStyleIdx="0" presStyleCnt="3">
        <dgm:presLayoutVars>
          <dgm:chMax/>
          <dgm:chPref val="2"/>
          <dgm:bulletEnabled val="1"/>
        </dgm:presLayoutVars>
      </dgm:prSet>
      <dgm:spPr/>
      <dgm:t>
        <a:bodyPr/>
        <a:lstStyle/>
        <a:p>
          <a:endParaRPr lang="ru-RU"/>
        </a:p>
      </dgm:t>
    </dgm:pt>
    <dgm:pt modelId="{752D9C5F-F113-4CE5-B12C-D5D208A7248F}" type="pres">
      <dgm:prSet presAssocID="{D9E1F907-7D18-4112-B203-DBD7C32C349C}" presName="composite" presStyleCnt="0"/>
      <dgm:spPr/>
    </dgm:pt>
    <dgm:pt modelId="{9B323255-04BC-48E7-A294-B8EC57F4940D}" type="pres">
      <dgm:prSet presAssocID="{D9E1F907-7D18-4112-B203-DBD7C32C349C}" presName="chevron1" presStyleLbl="alignNode1" presStyleIdx="0" presStyleCnt="21"/>
      <dgm:spPr/>
    </dgm:pt>
    <dgm:pt modelId="{10E0A4DB-D16D-4DBB-90BF-C86EA0F2291A}" type="pres">
      <dgm:prSet presAssocID="{D9E1F907-7D18-4112-B203-DBD7C32C349C}" presName="chevron2" presStyleLbl="alignNode1" presStyleIdx="1" presStyleCnt="21"/>
      <dgm:spPr/>
    </dgm:pt>
    <dgm:pt modelId="{4CBFC53D-5B19-4514-AC11-DE46D227531D}" type="pres">
      <dgm:prSet presAssocID="{D9E1F907-7D18-4112-B203-DBD7C32C349C}" presName="chevron3" presStyleLbl="alignNode1" presStyleIdx="2" presStyleCnt="21"/>
      <dgm:spPr/>
    </dgm:pt>
    <dgm:pt modelId="{EFF66023-E61D-4685-8496-B4B2EB49A981}" type="pres">
      <dgm:prSet presAssocID="{D9E1F907-7D18-4112-B203-DBD7C32C349C}" presName="chevron4" presStyleLbl="alignNode1" presStyleIdx="3" presStyleCnt="21"/>
      <dgm:spPr/>
    </dgm:pt>
    <dgm:pt modelId="{B20E70DE-8D4B-4845-8C5F-05117C642A28}" type="pres">
      <dgm:prSet presAssocID="{D9E1F907-7D18-4112-B203-DBD7C32C349C}" presName="chevron5" presStyleLbl="alignNode1" presStyleIdx="4" presStyleCnt="21"/>
      <dgm:spPr/>
    </dgm:pt>
    <dgm:pt modelId="{CC4A4E32-B612-45B2-A2E3-8C07DA7C12D1}" type="pres">
      <dgm:prSet presAssocID="{D9E1F907-7D18-4112-B203-DBD7C32C349C}" presName="chevron6" presStyleLbl="alignNode1" presStyleIdx="5" presStyleCnt="21"/>
      <dgm:spPr/>
    </dgm:pt>
    <dgm:pt modelId="{A8B474B4-806F-46CD-9D3D-E42812487AAD}" type="pres">
      <dgm:prSet presAssocID="{D9E1F907-7D18-4112-B203-DBD7C32C349C}" presName="chevron7" presStyleLbl="alignNode1" presStyleIdx="6" presStyleCnt="21"/>
      <dgm:spPr/>
    </dgm:pt>
    <dgm:pt modelId="{B35A11EC-4251-4738-9C63-663CDCF5F7FB}" type="pres">
      <dgm:prSet presAssocID="{D9E1F907-7D18-4112-B203-DBD7C32C349C}" presName="childtext" presStyleLbl="solidFgAcc1" presStyleIdx="0" presStyleCnt="2">
        <dgm:presLayoutVars>
          <dgm:chMax/>
          <dgm:chPref val="0"/>
          <dgm:bulletEnabled val="1"/>
        </dgm:presLayoutVars>
      </dgm:prSet>
      <dgm:spPr/>
      <dgm:t>
        <a:bodyPr/>
        <a:lstStyle/>
        <a:p>
          <a:endParaRPr lang="ru-RU"/>
        </a:p>
      </dgm:t>
    </dgm:pt>
    <dgm:pt modelId="{E57C3498-BD96-4C6A-8E72-ADDC51F570FB}" type="pres">
      <dgm:prSet presAssocID="{A77A9165-8F43-42C2-ACDF-D65A02D5D828}" presName="sibTrans" presStyleCnt="0"/>
      <dgm:spPr/>
    </dgm:pt>
    <dgm:pt modelId="{02791AD7-0995-4221-A8C1-810418F0AFF4}" type="pres">
      <dgm:prSet presAssocID="{38D41B4A-42CE-46C5-9FEB-2C9E4B1E6E37}" presName="parenttextcomposite" presStyleCnt="0"/>
      <dgm:spPr/>
    </dgm:pt>
    <dgm:pt modelId="{B8937C10-F332-482A-BEF8-3576C0D05E65}" type="pres">
      <dgm:prSet presAssocID="{38D41B4A-42CE-46C5-9FEB-2C9E4B1E6E37}" presName="parenttext" presStyleLbl="revTx" presStyleIdx="1" presStyleCnt="3">
        <dgm:presLayoutVars>
          <dgm:chMax/>
          <dgm:chPref val="2"/>
          <dgm:bulletEnabled val="1"/>
        </dgm:presLayoutVars>
      </dgm:prSet>
      <dgm:spPr/>
      <dgm:t>
        <a:bodyPr/>
        <a:lstStyle/>
        <a:p>
          <a:endParaRPr lang="ru-RU"/>
        </a:p>
      </dgm:t>
    </dgm:pt>
    <dgm:pt modelId="{78766E05-DB6E-43D0-B5EC-9EC38C63CE95}" type="pres">
      <dgm:prSet presAssocID="{38D41B4A-42CE-46C5-9FEB-2C9E4B1E6E37}" presName="composite" presStyleCnt="0"/>
      <dgm:spPr/>
    </dgm:pt>
    <dgm:pt modelId="{0395C0D9-706D-4CC0-810C-C196922DB1C5}" type="pres">
      <dgm:prSet presAssocID="{38D41B4A-42CE-46C5-9FEB-2C9E4B1E6E37}" presName="chevron1" presStyleLbl="alignNode1" presStyleIdx="7" presStyleCnt="21"/>
      <dgm:spPr/>
    </dgm:pt>
    <dgm:pt modelId="{035A57FD-D26B-4B5E-9D6B-54E76FEDAF32}" type="pres">
      <dgm:prSet presAssocID="{38D41B4A-42CE-46C5-9FEB-2C9E4B1E6E37}" presName="chevron2" presStyleLbl="alignNode1" presStyleIdx="8" presStyleCnt="21"/>
      <dgm:spPr/>
    </dgm:pt>
    <dgm:pt modelId="{155EC1FC-ADC3-4E6A-BC2E-276D0DF6B23E}" type="pres">
      <dgm:prSet presAssocID="{38D41B4A-42CE-46C5-9FEB-2C9E4B1E6E37}" presName="chevron3" presStyleLbl="alignNode1" presStyleIdx="9" presStyleCnt="21"/>
      <dgm:spPr/>
    </dgm:pt>
    <dgm:pt modelId="{A2BA5D68-1E4A-4658-A585-8FF9B43C6548}" type="pres">
      <dgm:prSet presAssocID="{38D41B4A-42CE-46C5-9FEB-2C9E4B1E6E37}" presName="chevron4" presStyleLbl="alignNode1" presStyleIdx="10" presStyleCnt="21"/>
      <dgm:spPr/>
    </dgm:pt>
    <dgm:pt modelId="{BAF637A1-5235-4BA9-96BD-DB77AEB66B73}" type="pres">
      <dgm:prSet presAssocID="{38D41B4A-42CE-46C5-9FEB-2C9E4B1E6E37}" presName="chevron5" presStyleLbl="alignNode1" presStyleIdx="11" presStyleCnt="21"/>
      <dgm:spPr/>
    </dgm:pt>
    <dgm:pt modelId="{9150AF67-FD90-485F-9A23-BC9977FEC088}" type="pres">
      <dgm:prSet presAssocID="{38D41B4A-42CE-46C5-9FEB-2C9E4B1E6E37}" presName="chevron6" presStyleLbl="alignNode1" presStyleIdx="12" presStyleCnt="21"/>
      <dgm:spPr/>
    </dgm:pt>
    <dgm:pt modelId="{9B207C4D-9F32-4265-9E1A-9D4FD7CCEEDA}" type="pres">
      <dgm:prSet presAssocID="{38D41B4A-42CE-46C5-9FEB-2C9E4B1E6E37}" presName="chevron7" presStyleLbl="alignNode1" presStyleIdx="13" presStyleCnt="21"/>
      <dgm:spPr/>
    </dgm:pt>
    <dgm:pt modelId="{C94CCE10-099D-407F-B58E-E34F883256AC}" type="pres">
      <dgm:prSet presAssocID="{38D41B4A-42CE-46C5-9FEB-2C9E4B1E6E37}" presName="childtext" presStyleLbl="solidFgAcc1" presStyleIdx="1" presStyleCnt="2">
        <dgm:presLayoutVars>
          <dgm:chMax/>
          <dgm:chPref val="0"/>
          <dgm:bulletEnabled val="1"/>
        </dgm:presLayoutVars>
      </dgm:prSet>
      <dgm:spPr/>
      <dgm:t>
        <a:bodyPr/>
        <a:lstStyle/>
        <a:p>
          <a:endParaRPr lang="ru-RU"/>
        </a:p>
      </dgm:t>
    </dgm:pt>
    <dgm:pt modelId="{1B375B6E-3CD9-4AF7-A9FD-61DAD169F8BA}" type="pres">
      <dgm:prSet presAssocID="{0D4E9E39-8B6E-4666-8BDC-A415A1C1B8EF}" presName="sibTrans" presStyleCnt="0"/>
      <dgm:spPr/>
    </dgm:pt>
    <dgm:pt modelId="{F3EC83A7-15E8-411B-BCBC-9BC36303C01A}" type="pres">
      <dgm:prSet presAssocID="{BE725A49-DFC0-4ACF-94C8-CD6AAFF0B63F}" presName="parenttextcomposite" presStyleCnt="0"/>
      <dgm:spPr/>
    </dgm:pt>
    <dgm:pt modelId="{23138271-C89C-4C14-A313-31A89B00C1C6}" type="pres">
      <dgm:prSet presAssocID="{BE725A49-DFC0-4ACF-94C8-CD6AAFF0B63F}" presName="parenttext" presStyleLbl="revTx" presStyleIdx="2" presStyleCnt="3">
        <dgm:presLayoutVars>
          <dgm:chMax/>
          <dgm:chPref val="2"/>
          <dgm:bulletEnabled val="1"/>
        </dgm:presLayoutVars>
      </dgm:prSet>
      <dgm:spPr/>
      <dgm:t>
        <a:bodyPr/>
        <a:lstStyle/>
        <a:p>
          <a:endParaRPr lang="ru-RU"/>
        </a:p>
      </dgm:t>
    </dgm:pt>
    <dgm:pt modelId="{F8558B29-CBC9-4218-80F7-6750E9B651CC}" type="pres">
      <dgm:prSet presAssocID="{BE725A49-DFC0-4ACF-94C8-CD6AAFF0B63F}" presName="parallelogramComposite" presStyleCnt="0"/>
      <dgm:spPr/>
    </dgm:pt>
    <dgm:pt modelId="{69346E69-7690-407E-BD0B-1F352B62299B}" type="pres">
      <dgm:prSet presAssocID="{BE725A49-DFC0-4ACF-94C8-CD6AAFF0B63F}" presName="parallelogram1" presStyleLbl="alignNode1" presStyleIdx="14" presStyleCnt="21"/>
      <dgm:spPr/>
    </dgm:pt>
    <dgm:pt modelId="{D046E62B-02A0-4163-943A-943598DD590B}" type="pres">
      <dgm:prSet presAssocID="{BE725A49-DFC0-4ACF-94C8-CD6AAFF0B63F}" presName="parallelogram2" presStyleLbl="alignNode1" presStyleIdx="15" presStyleCnt="21"/>
      <dgm:spPr/>
    </dgm:pt>
    <dgm:pt modelId="{1A4AA832-1ABB-4C83-8C57-02B83D9338A6}" type="pres">
      <dgm:prSet presAssocID="{BE725A49-DFC0-4ACF-94C8-CD6AAFF0B63F}" presName="parallelogram3" presStyleLbl="alignNode1" presStyleIdx="16" presStyleCnt="21"/>
      <dgm:spPr/>
    </dgm:pt>
    <dgm:pt modelId="{76040747-941B-4665-9282-C0B32BB27ED3}" type="pres">
      <dgm:prSet presAssocID="{BE725A49-DFC0-4ACF-94C8-CD6AAFF0B63F}" presName="parallelogram4" presStyleLbl="alignNode1" presStyleIdx="17" presStyleCnt="21"/>
      <dgm:spPr/>
    </dgm:pt>
    <dgm:pt modelId="{FFA9187D-6DBA-4D5D-8F7E-DAA5BF1E6072}" type="pres">
      <dgm:prSet presAssocID="{BE725A49-DFC0-4ACF-94C8-CD6AAFF0B63F}" presName="parallelogram5" presStyleLbl="alignNode1" presStyleIdx="18" presStyleCnt="21"/>
      <dgm:spPr/>
    </dgm:pt>
    <dgm:pt modelId="{4AADFBEE-9A7D-4390-B41D-CF490230307B}" type="pres">
      <dgm:prSet presAssocID="{BE725A49-DFC0-4ACF-94C8-CD6AAFF0B63F}" presName="parallelogram6" presStyleLbl="alignNode1" presStyleIdx="19" presStyleCnt="21"/>
      <dgm:spPr/>
    </dgm:pt>
    <dgm:pt modelId="{D6B75B6C-D7E7-4762-926E-AEE3185EBD5A}" type="pres">
      <dgm:prSet presAssocID="{BE725A49-DFC0-4ACF-94C8-CD6AAFF0B63F}" presName="parallelogram7" presStyleLbl="alignNode1" presStyleIdx="20" presStyleCnt="21"/>
      <dgm:spPr/>
    </dgm:pt>
  </dgm:ptLst>
  <dgm:cxnLst>
    <dgm:cxn modelId="{6AAFAA65-9C15-4B5A-8D96-771F72DDFDAE}" srcId="{D9E1F907-7D18-4112-B203-DBD7C32C349C}" destId="{33977635-2338-4F02-BA4F-490518AA5381}" srcOrd="0" destOrd="0" parTransId="{4A61993F-2D1E-497F-993E-3E6EFAD9A2F6}" sibTransId="{5D0F68E1-DE73-4FE8-8862-D69A5524CC51}"/>
    <dgm:cxn modelId="{759578FB-624D-4E3A-8861-4ED3F8886B78}" type="presOf" srcId="{4F519212-514A-4831-BF97-A57B6726303E}" destId="{C28C726F-D507-4BAB-B075-9402A63F6ED6}" srcOrd="0" destOrd="0" presId="urn:microsoft.com/office/officeart/2008/layout/VerticalAccentList"/>
    <dgm:cxn modelId="{063A3170-7A2F-45AA-99EB-CB28E83B3E40}" type="presOf" srcId="{33977635-2338-4F02-BA4F-490518AA5381}" destId="{B35A11EC-4251-4738-9C63-663CDCF5F7FB}" srcOrd="0" destOrd="0" presId="urn:microsoft.com/office/officeart/2008/layout/VerticalAccentList"/>
    <dgm:cxn modelId="{BDE34FC3-2AAA-494B-A616-B427E1C84F2E}" type="presOf" srcId="{8558FFDA-23AC-4B37-804D-DF7B5E9A668C}" destId="{C94CCE10-099D-407F-B58E-E34F883256AC}" srcOrd="0" destOrd="0" presId="urn:microsoft.com/office/officeart/2008/layout/VerticalAccentList"/>
    <dgm:cxn modelId="{4CFA9D88-295F-4C1D-ABF1-459D760A37AE}" srcId="{4F519212-514A-4831-BF97-A57B6726303E}" destId="{38D41B4A-42CE-46C5-9FEB-2C9E4B1E6E37}" srcOrd="1" destOrd="0" parTransId="{FFCB9914-BC13-43E0-9623-83A3FED28011}" sibTransId="{0D4E9E39-8B6E-4666-8BDC-A415A1C1B8EF}"/>
    <dgm:cxn modelId="{2345E24E-32F1-40A8-8266-2DAA480FA722}" srcId="{4F519212-514A-4831-BF97-A57B6726303E}" destId="{D9E1F907-7D18-4112-B203-DBD7C32C349C}" srcOrd="0" destOrd="0" parTransId="{1077204C-F580-4304-BD5E-41D3BC61D278}" sibTransId="{A77A9165-8F43-42C2-ACDF-D65A02D5D828}"/>
    <dgm:cxn modelId="{84E221FF-3AB7-4AB5-8800-21B30F0DBE89}" type="presOf" srcId="{D9E1F907-7D18-4112-B203-DBD7C32C349C}" destId="{69D139D4-A86C-4ADC-884A-7754343E4D8C}" srcOrd="0" destOrd="0" presId="urn:microsoft.com/office/officeart/2008/layout/VerticalAccentList"/>
    <dgm:cxn modelId="{806D1918-6F59-4A69-B8A0-0D582D6503E8}" srcId="{4F519212-514A-4831-BF97-A57B6726303E}" destId="{BE725A49-DFC0-4ACF-94C8-CD6AAFF0B63F}" srcOrd="2" destOrd="0" parTransId="{BDD7CB44-6408-43B1-92EC-2F2723020CE4}" sibTransId="{AD7A5D6E-88BA-4332-8F81-8A452F1DDA5A}"/>
    <dgm:cxn modelId="{14866188-A038-421C-AA41-33A5AF5BB44D}" srcId="{38D41B4A-42CE-46C5-9FEB-2C9E4B1E6E37}" destId="{8558FFDA-23AC-4B37-804D-DF7B5E9A668C}" srcOrd="0" destOrd="0" parTransId="{5805D55C-8740-43DC-8E51-498121AE6117}" sibTransId="{CA56AE1C-50B6-42D5-824E-53D19938AFF1}"/>
    <dgm:cxn modelId="{A9FD2DEA-419B-4A65-9EFC-661392453286}" type="presOf" srcId="{BE725A49-DFC0-4ACF-94C8-CD6AAFF0B63F}" destId="{23138271-C89C-4C14-A313-31A89B00C1C6}" srcOrd="0" destOrd="0" presId="urn:microsoft.com/office/officeart/2008/layout/VerticalAccentList"/>
    <dgm:cxn modelId="{AC9821E8-07F9-4B80-8C55-866227DE564B}" type="presOf" srcId="{38D41B4A-42CE-46C5-9FEB-2C9E4B1E6E37}" destId="{B8937C10-F332-482A-BEF8-3576C0D05E65}" srcOrd="0" destOrd="0" presId="urn:microsoft.com/office/officeart/2008/layout/VerticalAccentList"/>
    <dgm:cxn modelId="{4A9D494F-6667-4EC4-A723-F06AF6D41526}" type="presParOf" srcId="{C28C726F-D507-4BAB-B075-9402A63F6ED6}" destId="{1C5F8F9C-C1DE-4905-B729-FAC5DAD51242}" srcOrd="0" destOrd="0" presId="urn:microsoft.com/office/officeart/2008/layout/VerticalAccentList"/>
    <dgm:cxn modelId="{0BF7D6BB-ECDC-405B-8F47-39038440AB9E}" type="presParOf" srcId="{1C5F8F9C-C1DE-4905-B729-FAC5DAD51242}" destId="{69D139D4-A86C-4ADC-884A-7754343E4D8C}" srcOrd="0" destOrd="0" presId="urn:microsoft.com/office/officeart/2008/layout/VerticalAccentList"/>
    <dgm:cxn modelId="{AFDAA56C-D7AB-4489-8590-514C258DCCED}" type="presParOf" srcId="{C28C726F-D507-4BAB-B075-9402A63F6ED6}" destId="{752D9C5F-F113-4CE5-B12C-D5D208A7248F}" srcOrd="1" destOrd="0" presId="urn:microsoft.com/office/officeart/2008/layout/VerticalAccentList"/>
    <dgm:cxn modelId="{7E8E00DE-B068-44AC-A433-93B44B793403}" type="presParOf" srcId="{752D9C5F-F113-4CE5-B12C-D5D208A7248F}" destId="{9B323255-04BC-48E7-A294-B8EC57F4940D}" srcOrd="0" destOrd="0" presId="urn:microsoft.com/office/officeart/2008/layout/VerticalAccentList"/>
    <dgm:cxn modelId="{3F8EAC6C-795F-4627-9A84-9C814EE9A6E8}" type="presParOf" srcId="{752D9C5F-F113-4CE5-B12C-D5D208A7248F}" destId="{10E0A4DB-D16D-4DBB-90BF-C86EA0F2291A}" srcOrd="1" destOrd="0" presId="urn:microsoft.com/office/officeart/2008/layout/VerticalAccentList"/>
    <dgm:cxn modelId="{7F3C11C7-9DEF-49EB-BF55-A35695788BCE}" type="presParOf" srcId="{752D9C5F-F113-4CE5-B12C-D5D208A7248F}" destId="{4CBFC53D-5B19-4514-AC11-DE46D227531D}" srcOrd="2" destOrd="0" presId="urn:microsoft.com/office/officeart/2008/layout/VerticalAccentList"/>
    <dgm:cxn modelId="{57FBEF18-DBEA-4182-A305-72464DD2179F}" type="presParOf" srcId="{752D9C5F-F113-4CE5-B12C-D5D208A7248F}" destId="{EFF66023-E61D-4685-8496-B4B2EB49A981}" srcOrd="3" destOrd="0" presId="urn:microsoft.com/office/officeart/2008/layout/VerticalAccentList"/>
    <dgm:cxn modelId="{833ABFDB-B46E-4232-854B-04B6AE1663DE}" type="presParOf" srcId="{752D9C5F-F113-4CE5-B12C-D5D208A7248F}" destId="{B20E70DE-8D4B-4845-8C5F-05117C642A28}" srcOrd="4" destOrd="0" presId="urn:microsoft.com/office/officeart/2008/layout/VerticalAccentList"/>
    <dgm:cxn modelId="{476C49AD-1256-4018-85A5-F9B0C4F37CC6}" type="presParOf" srcId="{752D9C5F-F113-4CE5-B12C-D5D208A7248F}" destId="{CC4A4E32-B612-45B2-A2E3-8C07DA7C12D1}" srcOrd="5" destOrd="0" presId="urn:microsoft.com/office/officeart/2008/layout/VerticalAccentList"/>
    <dgm:cxn modelId="{A488EB47-9A6D-491F-87CD-0A5132003C9D}" type="presParOf" srcId="{752D9C5F-F113-4CE5-B12C-D5D208A7248F}" destId="{A8B474B4-806F-46CD-9D3D-E42812487AAD}" srcOrd="6" destOrd="0" presId="urn:microsoft.com/office/officeart/2008/layout/VerticalAccentList"/>
    <dgm:cxn modelId="{1F7C4DAE-3156-41D3-9753-D9ABD56FABF2}" type="presParOf" srcId="{752D9C5F-F113-4CE5-B12C-D5D208A7248F}" destId="{B35A11EC-4251-4738-9C63-663CDCF5F7FB}" srcOrd="7" destOrd="0" presId="urn:microsoft.com/office/officeart/2008/layout/VerticalAccentList"/>
    <dgm:cxn modelId="{95CA55E2-8158-4D6E-85C9-E4F54FD04E55}" type="presParOf" srcId="{C28C726F-D507-4BAB-B075-9402A63F6ED6}" destId="{E57C3498-BD96-4C6A-8E72-ADDC51F570FB}" srcOrd="2" destOrd="0" presId="urn:microsoft.com/office/officeart/2008/layout/VerticalAccentList"/>
    <dgm:cxn modelId="{3A6226B6-C59F-4B13-A4CD-EF7F950510EC}" type="presParOf" srcId="{C28C726F-D507-4BAB-B075-9402A63F6ED6}" destId="{02791AD7-0995-4221-A8C1-810418F0AFF4}" srcOrd="3" destOrd="0" presId="urn:microsoft.com/office/officeart/2008/layout/VerticalAccentList"/>
    <dgm:cxn modelId="{F77135B3-31BB-47B1-A0BA-432D4E09BB57}" type="presParOf" srcId="{02791AD7-0995-4221-A8C1-810418F0AFF4}" destId="{B8937C10-F332-482A-BEF8-3576C0D05E65}" srcOrd="0" destOrd="0" presId="urn:microsoft.com/office/officeart/2008/layout/VerticalAccentList"/>
    <dgm:cxn modelId="{D23C7A04-FF31-4002-B686-8389A8863414}" type="presParOf" srcId="{C28C726F-D507-4BAB-B075-9402A63F6ED6}" destId="{78766E05-DB6E-43D0-B5EC-9EC38C63CE95}" srcOrd="4" destOrd="0" presId="urn:microsoft.com/office/officeart/2008/layout/VerticalAccentList"/>
    <dgm:cxn modelId="{9406164C-759D-4D78-9A25-2ABE759C247F}" type="presParOf" srcId="{78766E05-DB6E-43D0-B5EC-9EC38C63CE95}" destId="{0395C0D9-706D-4CC0-810C-C196922DB1C5}" srcOrd="0" destOrd="0" presId="urn:microsoft.com/office/officeart/2008/layout/VerticalAccentList"/>
    <dgm:cxn modelId="{0F8012EE-38C6-46D3-BD51-186D27376D6F}" type="presParOf" srcId="{78766E05-DB6E-43D0-B5EC-9EC38C63CE95}" destId="{035A57FD-D26B-4B5E-9D6B-54E76FEDAF32}" srcOrd="1" destOrd="0" presId="urn:microsoft.com/office/officeart/2008/layout/VerticalAccentList"/>
    <dgm:cxn modelId="{FD67F09C-0F78-4434-8C49-1F6C31535033}" type="presParOf" srcId="{78766E05-DB6E-43D0-B5EC-9EC38C63CE95}" destId="{155EC1FC-ADC3-4E6A-BC2E-276D0DF6B23E}" srcOrd="2" destOrd="0" presId="urn:microsoft.com/office/officeart/2008/layout/VerticalAccentList"/>
    <dgm:cxn modelId="{B8458B35-43FD-4143-A012-A86A7C8201CB}" type="presParOf" srcId="{78766E05-DB6E-43D0-B5EC-9EC38C63CE95}" destId="{A2BA5D68-1E4A-4658-A585-8FF9B43C6548}" srcOrd="3" destOrd="0" presId="urn:microsoft.com/office/officeart/2008/layout/VerticalAccentList"/>
    <dgm:cxn modelId="{4926E1A3-D43E-4E38-BBE4-62E21F0621B7}" type="presParOf" srcId="{78766E05-DB6E-43D0-B5EC-9EC38C63CE95}" destId="{BAF637A1-5235-4BA9-96BD-DB77AEB66B73}" srcOrd="4" destOrd="0" presId="urn:microsoft.com/office/officeart/2008/layout/VerticalAccentList"/>
    <dgm:cxn modelId="{88F6E003-3AAE-4CC4-B6DF-64DA4A4BC100}" type="presParOf" srcId="{78766E05-DB6E-43D0-B5EC-9EC38C63CE95}" destId="{9150AF67-FD90-485F-9A23-BC9977FEC088}" srcOrd="5" destOrd="0" presId="urn:microsoft.com/office/officeart/2008/layout/VerticalAccentList"/>
    <dgm:cxn modelId="{BBDA9DF6-C780-4F95-9C9E-F2AEC5B5E809}" type="presParOf" srcId="{78766E05-DB6E-43D0-B5EC-9EC38C63CE95}" destId="{9B207C4D-9F32-4265-9E1A-9D4FD7CCEEDA}" srcOrd="6" destOrd="0" presId="urn:microsoft.com/office/officeart/2008/layout/VerticalAccentList"/>
    <dgm:cxn modelId="{E981249A-4C22-47AC-92F7-C2E3F1F63F44}" type="presParOf" srcId="{78766E05-DB6E-43D0-B5EC-9EC38C63CE95}" destId="{C94CCE10-099D-407F-B58E-E34F883256AC}" srcOrd="7" destOrd="0" presId="urn:microsoft.com/office/officeart/2008/layout/VerticalAccentList"/>
    <dgm:cxn modelId="{B1AF533C-6A88-4C46-9EBB-551873C88D70}" type="presParOf" srcId="{C28C726F-D507-4BAB-B075-9402A63F6ED6}" destId="{1B375B6E-3CD9-4AF7-A9FD-61DAD169F8BA}" srcOrd="5" destOrd="0" presId="urn:microsoft.com/office/officeart/2008/layout/VerticalAccentList"/>
    <dgm:cxn modelId="{F2FAC55D-1DD2-4F14-A0F1-035A48078F7C}" type="presParOf" srcId="{C28C726F-D507-4BAB-B075-9402A63F6ED6}" destId="{F3EC83A7-15E8-411B-BCBC-9BC36303C01A}" srcOrd="6" destOrd="0" presId="urn:microsoft.com/office/officeart/2008/layout/VerticalAccentList"/>
    <dgm:cxn modelId="{9A0D4328-2B39-41B3-87F9-8C482C473354}" type="presParOf" srcId="{F3EC83A7-15E8-411B-BCBC-9BC36303C01A}" destId="{23138271-C89C-4C14-A313-31A89B00C1C6}" srcOrd="0" destOrd="0" presId="urn:microsoft.com/office/officeart/2008/layout/VerticalAccentList"/>
    <dgm:cxn modelId="{0F9A2263-01B4-4B96-8E16-6646AD4041B6}" type="presParOf" srcId="{C28C726F-D507-4BAB-B075-9402A63F6ED6}" destId="{F8558B29-CBC9-4218-80F7-6750E9B651CC}" srcOrd="7" destOrd="0" presId="urn:microsoft.com/office/officeart/2008/layout/VerticalAccentList"/>
    <dgm:cxn modelId="{6EC1608D-5896-4CE8-8286-F0DC4A47D705}" type="presParOf" srcId="{F8558B29-CBC9-4218-80F7-6750E9B651CC}" destId="{69346E69-7690-407E-BD0B-1F352B62299B}" srcOrd="0" destOrd="0" presId="urn:microsoft.com/office/officeart/2008/layout/VerticalAccentList"/>
    <dgm:cxn modelId="{24EC2320-469A-40CF-8BCE-A8945A97A4E3}" type="presParOf" srcId="{F8558B29-CBC9-4218-80F7-6750E9B651CC}" destId="{D046E62B-02A0-4163-943A-943598DD590B}" srcOrd="1" destOrd="0" presId="urn:microsoft.com/office/officeart/2008/layout/VerticalAccentList"/>
    <dgm:cxn modelId="{8853EF27-978C-4004-A516-2C8AFF6C1951}" type="presParOf" srcId="{F8558B29-CBC9-4218-80F7-6750E9B651CC}" destId="{1A4AA832-1ABB-4C83-8C57-02B83D9338A6}" srcOrd="2" destOrd="0" presId="urn:microsoft.com/office/officeart/2008/layout/VerticalAccentList"/>
    <dgm:cxn modelId="{630FD9E8-339B-4AFF-BE16-A1023C1284C4}" type="presParOf" srcId="{F8558B29-CBC9-4218-80F7-6750E9B651CC}" destId="{76040747-941B-4665-9282-C0B32BB27ED3}" srcOrd="3" destOrd="0" presId="urn:microsoft.com/office/officeart/2008/layout/VerticalAccentList"/>
    <dgm:cxn modelId="{4BB7063C-6C10-4629-B606-EC218443A785}" type="presParOf" srcId="{F8558B29-CBC9-4218-80F7-6750E9B651CC}" destId="{FFA9187D-6DBA-4D5D-8F7E-DAA5BF1E6072}" srcOrd="4" destOrd="0" presId="urn:microsoft.com/office/officeart/2008/layout/VerticalAccentList"/>
    <dgm:cxn modelId="{A2ED1003-B934-4092-88E0-B79BBE6CC8F2}" type="presParOf" srcId="{F8558B29-CBC9-4218-80F7-6750E9B651CC}" destId="{4AADFBEE-9A7D-4390-B41D-CF490230307B}" srcOrd="5" destOrd="0" presId="urn:microsoft.com/office/officeart/2008/layout/VerticalAccentList"/>
    <dgm:cxn modelId="{512CC27C-5973-4B4E-8CBE-8C81D0D9C7CD}" type="presParOf" srcId="{F8558B29-CBC9-4218-80F7-6750E9B651CC}" destId="{D6B75B6C-D7E7-4762-926E-AEE3185EBD5A}" srcOrd="6" destOrd="0" presId="urn:microsoft.com/office/officeart/2008/layout/Vertical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139D4-A86C-4ADC-884A-7754343E4D8C}">
      <dsp:nvSpPr>
        <dsp:cNvPr id="0" name=""/>
        <dsp:cNvSpPr/>
      </dsp:nvSpPr>
      <dsp:spPr>
        <a:xfrm>
          <a:off x="2128742" y="911"/>
          <a:ext cx="3581260" cy="325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just" defTabSz="711200">
            <a:lnSpc>
              <a:spcPct val="90000"/>
            </a:lnSpc>
            <a:spcBef>
              <a:spcPct val="0"/>
            </a:spcBef>
            <a:spcAft>
              <a:spcPct val="35000"/>
            </a:spcAft>
          </a:pPr>
          <a:endParaRPr lang="ru-RU" sz="1600" kern="1200" dirty="0"/>
        </a:p>
      </dsp:txBody>
      <dsp:txXfrm>
        <a:off x="2128742" y="911"/>
        <a:ext cx="3581260" cy="325569"/>
      </dsp:txXfrm>
    </dsp:sp>
    <dsp:sp modelId="{9B323255-04BC-48E7-A294-B8EC57F4940D}">
      <dsp:nvSpPr>
        <dsp:cNvPr id="0" name=""/>
        <dsp:cNvSpPr/>
      </dsp:nvSpPr>
      <dsp:spPr>
        <a:xfrm>
          <a:off x="2128742" y="326480"/>
          <a:ext cx="838014" cy="663196"/>
        </a:xfrm>
        <a:prstGeom prst="chevron">
          <a:avLst>
            <a:gd name="adj" fmla="val 706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0A4DB-D16D-4DBB-90BF-C86EA0F2291A}">
      <dsp:nvSpPr>
        <dsp:cNvPr id="0" name=""/>
        <dsp:cNvSpPr/>
      </dsp:nvSpPr>
      <dsp:spPr>
        <a:xfrm>
          <a:off x="2632108" y="326480"/>
          <a:ext cx="838014" cy="663196"/>
        </a:xfrm>
        <a:prstGeom prst="chevron">
          <a:avLst>
            <a:gd name="adj" fmla="val 7061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FC53D-5B19-4514-AC11-DE46D227531D}">
      <dsp:nvSpPr>
        <dsp:cNvPr id="0" name=""/>
        <dsp:cNvSpPr/>
      </dsp:nvSpPr>
      <dsp:spPr>
        <a:xfrm>
          <a:off x="3135872" y="326480"/>
          <a:ext cx="838014" cy="663196"/>
        </a:xfrm>
        <a:prstGeom prst="chevron">
          <a:avLst>
            <a:gd name="adj" fmla="val 7061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66023-E61D-4685-8496-B4B2EB49A981}">
      <dsp:nvSpPr>
        <dsp:cNvPr id="0" name=""/>
        <dsp:cNvSpPr/>
      </dsp:nvSpPr>
      <dsp:spPr>
        <a:xfrm>
          <a:off x="3639238" y="326480"/>
          <a:ext cx="838014" cy="663196"/>
        </a:xfrm>
        <a:prstGeom prst="chevron">
          <a:avLst>
            <a:gd name="adj" fmla="val 7061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E70DE-8D4B-4845-8C5F-05117C642A28}">
      <dsp:nvSpPr>
        <dsp:cNvPr id="0" name=""/>
        <dsp:cNvSpPr/>
      </dsp:nvSpPr>
      <dsp:spPr>
        <a:xfrm>
          <a:off x="4143002" y="326480"/>
          <a:ext cx="838014" cy="663196"/>
        </a:xfrm>
        <a:prstGeom prst="chevron">
          <a:avLst>
            <a:gd name="adj" fmla="val 7061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A4E32-B612-45B2-A2E3-8C07DA7C12D1}">
      <dsp:nvSpPr>
        <dsp:cNvPr id="0" name=""/>
        <dsp:cNvSpPr/>
      </dsp:nvSpPr>
      <dsp:spPr>
        <a:xfrm>
          <a:off x="4646368" y="326480"/>
          <a:ext cx="838014" cy="663196"/>
        </a:xfrm>
        <a:prstGeom prst="chevron">
          <a:avLst>
            <a:gd name="adj" fmla="val 706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B474B4-806F-46CD-9D3D-E42812487AAD}">
      <dsp:nvSpPr>
        <dsp:cNvPr id="0" name=""/>
        <dsp:cNvSpPr/>
      </dsp:nvSpPr>
      <dsp:spPr>
        <a:xfrm>
          <a:off x="5150132" y="326480"/>
          <a:ext cx="838014" cy="663196"/>
        </a:xfrm>
        <a:prstGeom prst="chevron">
          <a:avLst>
            <a:gd name="adj" fmla="val 7061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A11EC-4251-4738-9C63-663CDCF5F7FB}">
      <dsp:nvSpPr>
        <dsp:cNvPr id="0" name=""/>
        <dsp:cNvSpPr/>
      </dsp:nvSpPr>
      <dsp:spPr>
        <a:xfrm>
          <a:off x="2128742" y="392800"/>
          <a:ext cx="3627817" cy="530557"/>
        </a:xfrm>
        <a:prstGeom prst="rect">
          <a:avLst/>
        </a:prstGeom>
        <a:gradFill flip="none" rotWithShape="1">
          <a:gsLst>
            <a:gs pos="0">
              <a:srgbClr val="9999FF"/>
            </a:gs>
            <a:gs pos="74000">
              <a:schemeClr val="accent5">
                <a:lumMod val="45000"/>
                <a:lumOff val="55000"/>
              </a:schemeClr>
            </a:gs>
            <a:gs pos="83000">
              <a:schemeClr val="accent5">
                <a:lumMod val="45000"/>
                <a:lumOff val="55000"/>
              </a:schemeClr>
            </a:gs>
            <a:gs pos="100000">
              <a:schemeClr val="accent5">
                <a:lumMod val="30000"/>
                <a:lumOff val="70000"/>
              </a:schemeClr>
            </a:gs>
          </a:gsLst>
          <a:lin ang="2700000" scaled="1"/>
          <a:tileRect/>
        </a:gra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ka-GE" sz="1600" kern="1200" dirty="0" smtClean="0"/>
            <a:t>კომიტეტის აპარატის უფროსი</a:t>
          </a:r>
          <a:endParaRPr lang="ru-RU" sz="1600" kern="1200" dirty="0"/>
        </a:p>
      </dsp:txBody>
      <dsp:txXfrm>
        <a:off x="2128742" y="392800"/>
        <a:ext cx="3627817" cy="530557"/>
      </dsp:txXfrm>
    </dsp:sp>
    <dsp:sp modelId="{B8937C10-F332-482A-BEF8-3576C0D05E65}">
      <dsp:nvSpPr>
        <dsp:cNvPr id="0" name=""/>
        <dsp:cNvSpPr/>
      </dsp:nvSpPr>
      <dsp:spPr>
        <a:xfrm>
          <a:off x="2128742" y="1019360"/>
          <a:ext cx="3581260" cy="325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endParaRPr lang="ru-RU" sz="1400" kern="1200" dirty="0"/>
        </a:p>
      </dsp:txBody>
      <dsp:txXfrm>
        <a:off x="2128742" y="1019360"/>
        <a:ext cx="3581260" cy="325569"/>
      </dsp:txXfrm>
    </dsp:sp>
    <dsp:sp modelId="{0395C0D9-706D-4CC0-810C-C196922DB1C5}">
      <dsp:nvSpPr>
        <dsp:cNvPr id="0" name=""/>
        <dsp:cNvSpPr/>
      </dsp:nvSpPr>
      <dsp:spPr>
        <a:xfrm>
          <a:off x="2128742" y="1344929"/>
          <a:ext cx="838014" cy="663196"/>
        </a:xfrm>
        <a:prstGeom prst="chevron">
          <a:avLst>
            <a:gd name="adj" fmla="val 7061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5A57FD-D26B-4B5E-9D6B-54E76FEDAF32}">
      <dsp:nvSpPr>
        <dsp:cNvPr id="0" name=""/>
        <dsp:cNvSpPr/>
      </dsp:nvSpPr>
      <dsp:spPr>
        <a:xfrm>
          <a:off x="2632108" y="1344929"/>
          <a:ext cx="838014" cy="663196"/>
        </a:xfrm>
        <a:prstGeom prst="chevron">
          <a:avLst>
            <a:gd name="adj" fmla="val 7061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5EC1FC-ADC3-4E6A-BC2E-276D0DF6B23E}">
      <dsp:nvSpPr>
        <dsp:cNvPr id="0" name=""/>
        <dsp:cNvSpPr/>
      </dsp:nvSpPr>
      <dsp:spPr>
        <a:xfrm>
          <a:off x="3135872" y="1344929"/>
          <a:ext cx="838014" cy="663196"/>
        </a:xfrm>
        <a:prstGeom prst="chevron">
          <a:avLst>
            <a:gd name="adj" fmla="val 7061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BA5D68-1E4A-4658-A585-8FF9B43C6548}">
      <dsp:nvSpPr>
        <dsp:cNvPr id="0" name=""/>
        <dsp:cNvSpPr/>
      </dsp:nvSpPr>
      <dsp:spPr>
        <a:xfrm>
          <a:off x="3639238" y="1344929"/>
          <a:ext cx="838014" cy="663196"/>
        </a:xfrm>
        <a:prstGeom prst="chevron">
          <a:avLst>
            <a:gd name="adj" fmla="val 706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F637A1-5235-4BA9-96BD-DB77AEB66B73}">
      <dsp:nvSpPr>
        <dsp:cNvPr id="0" name=""/>
        <dsp:cNvSpPr/>
      </dsp:nvSpPr>
      <dsp:spPr>
        <a:xfrm>
          <a:off x="4143002" y="1344929"/>
          <a:ext cx="838014" cy="663196"/>
        </a:xfrm>
        <a:prstGeom prst="chevron">
          <a:avLst>
            <a:gd name="adj" fmla="val 7061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50AF67-FD90-485F-9A23-BC9977FEC088}">
      <dsp:nvSpPr>
        <dsp:cNvPr id="0" name=""/>
        <dsp:cNvSpPr/>
      </dsp:nvSpPr>
      <dsp:spPr>
        <a:xfrm>
          <a:off x="4646368" y="1344929"/>
          <a:ext cx="838014" cy="663196"/>
        </a:xfrm>
        <a:prstGeom prst="chevron">
          <a:avLst>
            <a:gd name="adj" fmla="val 7061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207C4D-9F32-4265-9E1A-9D4FD7CCEEDA}">
      <dsp:nvSpPr>
        <dsp:cNvPr id="0" name=""/>
        <dsp:cNvSpPr/>
      </dsp:nvSpPr>
      <dsp:spPr>
        <a:xfrm>
          <a:off x="5150132" y="1344929"/>
          <a:ext cx="838014" cy="663196"/>
        </a:xfrm>
        <a:prstGeom prst="chevron">
          <a:avLst>
            <a:gd name="adj" fmla="val 7061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4CCE10-099D-407F-B58E-E34F883256AC}">
      <dsp:nvSpPr>
        <dsp:cNvPr id="0" name=""/>
        <dsp:cNvSpPr/>
      </dsp:nvSpPr>
      <dsp:spPr>
        <a:xfrm>
          <a:off x="2128742" y="1411249"/>
          <a:ext cx="3627817" cy="530557"/>
        </a:xfrm>
        <a:prstGeom prst="rect">
          <a:avLst/>
        </a:prstGeom>
        <a:gradFill flip="none" rotWithShape="1">
          <a:gsLst>
            <a:gs pos="0">
              <a:schemeClr val="accent4">
                <a:lumMod val="60000"/>
                <a:lumOff val="4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ka-GE" sz="1600" kern="1200" dirty="0" smtClean="0"/>
            <a:t>კომიტეტის თავმჯდომარის თანაშემწე</a:t>
          </a:r>
          <a:endParaRPr lang="ru-RU" sz="1600" kern="1200" dirty="0"/>
        </a:p>
      </dsp:txBody>
      <dsp:txXfrm>
        <a:off x="2128742" y="1411249"/>
        <a:ext cx="3627817" cy="530557"/>
      </dsp:txXfrm>
    </dsp:sp>
    <dsp:sp modelId="{23138271-C89C-4C14-A313-31A89B00C1C6}">
      <dsp:nvSpPr>
        <dsp:cNvPr id="0" name=""/>
        <dsp:cNvSpPr/>
      </dsp:nvSpPr>
      <dsp:spPr>
        <a:xfrm>
          <a:off x="2128742" y="2037809"/>
          <a:ext cx="3581260" cy="325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endParaRPr lang="ru-RU" sz="1400" kern="1200" dirty="0"/>
        </a:p>
      </dsp:txBody>
      <dsp:txXfrm>
        <a:off x="2128742" y="2037809"/>
        <a:ext cx="3581260" cy="325569"/>
      </dsp:txXfrm>
    </dsp:sp>
    <dsp:sp modelId="{484F88B4-65D8-426D-9A70-63CCD1D5ABF8}">
      <dsp:nvSpPr>
        <dsp:cNvPr id="0" name=""/>
        <dsp:cNvSpPr/>
      </dsp:nvSpPr>
      <dsp:spPr>
        <a:xfrm>
          <a:off x="2128742" y="2363378"/>
          <a:ext cx="838014" cy="663196"/>
        </a:xfrm>
        <a:prstGeom prst="chevron">
          <a:avLst>
            <a:gd name="adj" fmla="val 7061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5C0455-68DE-4ED3-B2D9-D74F70AC832C}">
      <dsp:nvSpPr>
        <dsp:cNvPr id="0" name=""/>
        <dsp:cNvSpPr/>
      </dsp:nvSpPr>
      <dsp:spPr>
        <a:xfrm>
          <a:off x="2632108" y="2363378"/>
          <a:ext cx="838014" cy="663196"/>
        </a:xfrm>
        <a:prstGeom prst="chevron">
          <a:avLst>
            <a:gd name="adj" fmla="val 706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898E44-714B-48F7-A658-22E77E77CD08}">
      <dsp:nvSpPr>
        <dsp:cNvPr id="0" name=""/>
        <dsp:cNvSpPr/>
      </dsp:nvSpPr>
      <dsp:spPr>
        <a:xfrm>
          <a:off x="3135872" y="2363378"/>
          <a:ext cx="838014" cy="663196"/>
        </a:xfrm>
        <a:prstGeom prst="chevron">
          <a:avLst>
            <a:gd name="adj" fmla="val 7061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8B4F07-BC34-4544-A14A-C760E9E9B7CB}">
      <dsp:nvSpPr>
        <dsp:cNvPr id="0" name=""/>
        <dsp:cNvSpPr/>
      </dsp:nvSpPr>
      <dsp:spPr>
        <a:xfrm>
          <a:off x="3639238" y="2363378"/>
          <a:ext cx="838014" cy="663196"/>
        </a:xfrm>
        <a:prstGeom prst="chevron">
          <a:avLst>
            <a:gd name="adj" fmla="val 7061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5E1E09-5C72-4FF3-8FE6-EEE166DC27CA}">
      <dsp:nvSpPr>
        <dsp:cNvPr id="0" name=""/>
        <dsp:cNvSpPr/>
      </dsp:nvSpPr>
      <dsp:spPr>
        <a:xfrm>
          <a:off x="4143002" y="2363378"/>
          <a:ext cx="838014" cy="663196"/>
        </a:xfrm>
        <a:prstGeom prst="chevron">
          <a:avLst>
            <a:gd name="adj" fmla="val 7061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1D95D1-A637-4479-A330-5479CD9C95E0}">
      <dsp:nvSpPr>
        <dsp:cNvPr id="0" name=""/>
        <dsp:cNvSpPr/>
      </dsp:nvSpPr>
      <dsp:spPr>
        <a:xfrm>
          <a:off x="4646368" y="2363378"/>
          <a:ext cx="838014" cy="663196"/>
        </a:xfrm>
        <a:prstGeom prst="chevron">
          <a:avLst>
            <a:gd name="adj" fmla="val 7061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C4C8D3-E818-4AB8-A685-6DA0EB75C9C7}">
      <dsp:nvSpPr>
        <dsp:cNvPr id="0" name=""/>
        <dsp:cNvSpPr/>
      </dsp:nvSpPr>
      <dsp:spPr>
        <a:xfrm>
          <a:off x="5150132" y="2363378"/>
          <a:ext cx="838014" cy="663196"/>
        </a:xfrm>
        <a:prstGeom prst="chevron">
          <a:avLst>
            <a:gd name="adj" fmla="val 706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D4D8FE-1D27-40A2-9C02-3420DE452916}">
      <dsp:nvSpPr>
        <dsp:cNvPr id="0" name=""/>
        <dsp:cNvSpPr/>
      </dsp:nvSpPr>
      <dsp:spPr>
        <a:xfrm>
          <a:off x="2128742" y="2429698"/>
          <a:ext cx="3627817" cy="530557"/>
        </a:xfrm>
        <a:prstGeom prst="rect">
          <a:avLst/>
        </a:prstGeom>
        <a:gradFill flip="none" rotWithShape="1">
          <a:gsLst>
            <a:gs pos="0">
              <a:schemeClr val="accent2">
                <a:lumMod val="60000"/>
                <a:lumOff val="4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8100000" scaled="1"/>
          <a:tileRect/>
        </a:gra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ka-GE" sz="1600" kern="1200" dirty="0" smtClean="0"/>
            <a:t>კომიტეტის აპარატის </a:t>
          </a:r>
          <a:r>
            <a:rPr lang="en-US" sz="1600" kern="1200" dirty="0" smtClean="0"/>
            <a:t>II </a:t>
          </a:r>
          <a:r>
            <a:rPr lang="ka-GE" sz="1600" kern="1200" dirty="0" smtClean="0"/>
            <a:t>კატეგორიის უფროსი სპეციალისტი</a:t>
          </a:r>
          <a:endParaRPr lang="ru-RU" sz="1600" kern="1200" dirty="0"/>
        </a:p>
      </dsp:txBody>
      <dsp:txXfrm>
        <a:off x="2128742" y="2429698"/>
        <a:ext cx="3627817" cy="530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139D4-A86C-4ADC-884A-7754343E4D8C}">
      <dsp:nvSpPr>
        <dsp:cNvPr id="0" name=""/>
        <dsp:cNvSpPr/>
      </dsp:nvSpPr>
      <dsp:spPr>
        <a:xfrm>
          <a:off x="1943531" y="2094"/>
          <a:ext cx="3513991" cy="31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endParaRPr lang="ru-RU" sz="1400" kern="1200" dirty="0"/>
        </a:p>
      </dsp:txBody>
      <dsp:txXfrm>
        <a:off x="1943531" y="2094"/>
        <a:ext cx="3513991" cy="319453"/>
      </dsp:txXfrm>
    </dsp:sp>
    <dsp:sp modelId="{9B323255-04BC-48E7-A294-B8EC57F4940D}">
      <dsp:nvSpPr>
        <dsp:cNvPr id="0" name=""/>
        <dsp:cNvSpPr/>
      </dsp:nvSpPr>
      <dsp:spPr>
        <a:xfrm>
          <a:off x="1943531" y="321548"/>
          <a:ext cx="822273" cy="650739"/>
        </a:xfrm>
        <a:prstGeom prst="chevron">
          <a:avLst>
            <a:gd name="adj" fmla="val 706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0A4DB-D16D-4DBB-90BF-C86EA0F2291A}">
      <dsp:nvSpPr>
        <dsp:cNvPr id="0" name=""/>
        <dsp:cNvSpPr/>
      </dsp:nvSpPr>
      <dsp:spPr>
        <a:xfrm>
          <a:off x="2437442" y="321548"/>
          <a:ext cx="822273" cy="650739"/>
        </a:xfrm>
        <a:prstGeom prst="chevron">
          <a:avLst>
            <a:gd name="adj" fmla="val 7061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FC53D-5B19-4514-AC11-DE46D227531D}">
      <dsp:nvSpPr>
        <dsp:cNvPr id="0" name=""/>
        <dsp:cNvSpPr/>
      </dsp:nvSpPr>
      <dsp:spPr>
        <a:xfrm>
          <a:off x="2931744" y="321548"/>
          <a:ext cx="822273" cy="650739"/>
        </a:xfrm>
        <a:prstGeom prst="chevron">
          <a:avLst>
            <a:gd name="adj" fmla="val 7061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66023-E61D-4685-8496-B4B2EB49A981}">
      <dsp:nvSpPr>
        <dsp:cNvPr id="0" name=""/>
        <dsp:cNvSpPr/>
      </dsp:nvSpPr>
      <dsp:spPr>
        <a:xfrm>
          <a:off x="3425655" y="321548"/>
          <a:ext cx="822273" cy="650739"/>
        </a:xfrm>
        <a:prstGeom prst="chevron">
          <a:avLst>
            <a:gd name="adj" fmla="val 7061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E70DE-8D4B-4845-8C5F-05117C642A28}">
      <dsp:nvSpPr>
        <dsp:cNvPr id="0" name=""/>
        <dsp:cNvSpPr/>
      </dsp:nvSpPr>
      <dsp:spPr>
        <a:xfrm>
          <a:off x="3919956" y="321548"/>
          <a:ext cx="822273" cy="650739"/>
        </a:xfrm>
        <a:prstGeom prst="chevron">
          <a:avLst>
            <a:gd name="adj" fmla="val 7061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A4E32-B612-45B2-A2E3-8C07DA7C12D1}">
      <dsp:nvSpPr>
        <dsp:cNvPr id="0" name=""/>
        <dsp:cNvSpPr/>
      </dsp:nvSpPr>
      <dsp:spPr>
        <a:xfrm>
          <a:off x="4413867" y="321548"/>
          <a:ext cx="822273" cy="650739"/>
        </a:xfrm>
        <a:prstGeom prst="chevron">
          <a:avLst>
            <a:gd name="adj" fmla="val 706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B474B4-806F-46CD-9D3D-E42812487AAD}">
      <dsp:nvSpPr>
        <dsp:cNvPr id="0" name=""/>
        <dsp:cNvSpPr/>
      </dsp:nvSpPr>
      <dsp:spPr>
        <a:xfrm>
          <a:off x="4908169" y="321548"/>
          <a:ext cx="822273" cy="650739"/>
        </a:xfrm>
        <a:prstGeom prst="chevron">
          <a:avLst>
            <a:gd name="adj" fmla="val 7061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A11EC-4251-4738-9C63-663CDCF5F7FB}">
      <dsp:nvSpPr>
        <dsp:cNvPr id="0" name=""/>
        <dsp:cNvSpPr/>
      </dsp:nvSpPr>
      <dsp:spPr>
        <a:xfrm>
          <a:off x="1943531" y="386622"/>
          <a:ext cx="3559672" cy="520591"/>
        </a:xfrm>
        <a:prstGeom prst="rect">
          <a:avLst/>
        </a:prstGeom>
        <a:gradFill flip="none" rotWithShape="1">
          <a:gsLst>
            <a:gs pos="0">
              <a:schemeClr val="accent1">
                <a:lumMod val="40000"/>
                <a:lumOff val="6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ka-GE" sz="1600" kern="1200" dirty="0" smtClean="0"/>
            <a:t>კომიტეტის აპარატის </a:t>
          </a:r>
          <a:r>
            <a:rPr lang="en-US" sz="1600" kern="1200" dirty="0" smtClean="0"/>
            <a:t>II </a:t>
          </a:r>
          <a:r>
            <a:rPr lang="ka-GE" sz="1600" kern="1200" dirty="0" smtClean="0"/>
            <a:t>კატეგორიის უფროსი სპეციალისტი</a:t>
          </a:r>
          <a:endParaRPr lang="ru-RU" sz="1600" kern="1200" dirty="0"/>
        </a:p>
      </dsp:txBody>
      <dsp:txXfrm>
        <a:off x="1943531" y="386622"/>
        <a:ext cx="3559672" cy="520591"/>
      </dsp:txXfrm>
    </dsp:sp>
    <dsp:sp modelId="{B8937C10-F332-482A-BEF8-3576C0D05E65}">
      <dsp:nvSpPr>
        <dsp:cNvPr id="0" name=""/>
        <dsp:cNvSpPr/>
      </dsp:nvSpPr>
      <dsp:spPr>
        <a:xfrm>
          <a:off x="1943531" y="996615"/>
          <a:ext cx="3513991" cy="31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endParaRPr lang="ru-RU" sz="1400" kern="1200" dirty="0"/>
        </a:p>
      </dsp:txBody>
      <dsp:txXfrm>
        <a:off x="1943531" y="996615"/>
        <a:ext cx="3513991" cy="319453"/>
      </dsp:txXfrm>
    </dsp:sp>
    <dsp:sp modelId="{0395C0D9-706D-4CC0-810C-C196922DB1C5}">
      <dsp:nvSpPr>
        <dsp:cNvPr id="0" name=""/>
        <dsp:cNvSpPr/>
      </dsp:nvSpPr>
      <dsp:spPr>
        <a:xfrm>
          <a:off x="1943531" y="1316069"/>
          <a:ext cx="822273" cy="650739"/>
        </a:xfrm>
        <a:prstGeom prst="chevron">
          <a:avLst>
            <a:gd name="adj" fmla="val 7061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5A57FD-D26B-4B5E-9D6B-54E76FEDAF32}">
      <dsp:nvSpPr>
        <dsp:cNvPr id="0" name=""/>
        <dsp:cNvSpPr/>
      </dsp:nvSpPr>
      <dsp:spPr>
        <a:xfrm>
          <a:off x="2437442" y="1316069"/>
          <a:ext cx="822273" cy="650739"/>
        </a:xfrm>
        <a:prstGeom prst="chevron">
          <a:avLst>
            <a:gd name="adj" fmla="val 7061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5EC1FC-ADC3-4E6A-BC2E-276D0DF6B23E}">
      <dsp:nvSpPr>
        <dsp:cNvPr id="0" name=""/>
        <dsp:cNvSpPr/>
      </dsp:nvSpPr>
      <dsp:spPr>
        <a:xfrm>
          <a:off x="2931744" y="1316069"/>
          <a:ext cx="822273" cy="650739"/>
        </a:xfrm>
        <a:prstGeom prst="chevron">
          <a:avLst>
            <a:gd name="adj" fmla="val 7061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BA5D68-1E4A-4658-A585-8FF9B43C6548}">
      <dsp:nvSpPr>
        <dsp:cNvPr id="0" name=""/>
        <dsp:cNvSpPr/>
      </dsp:nvSpPr>
      <dsp:spPr>
        <a:xfrm>
          <a:off x="3425655" y="1316069"/>
          <a:ext cx="822273" cy="650739"/>
        </a:xfrm>
        <a:prstGeom prst="chevron">
          <a:avLst>
            <a:gd name="adj" fmla="val 706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F637A1-5235-4BA9-96BD-DB77AEB66B73}">
      <dsp:nvSpPr>
        <dsp:cNvPr id="0" name=""/>
        <dsp:cNvSpPr/>
      </dsp:nvSpPr>
      <dsp:spPr>
        <a:xfrm>
          <a:off x="3919956" y="1316069"/>
          <a:ext cx="822273" cy="650739"/>
        </a:xfrm>
        <a:prstGeom prst="chevron">
          <a:avLst>
            <a:gd name="adj" fmla="val 7061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50AF67-FD90-485F-9A23-BC9977FEC088}">
      <dsp:nvSpPr>
        <dsp:cNvPr id="0" name=""/>
        <dsp:cNvSpPr/>
      </dsp:nvSpPr>
      <dsp:spPr>
        <a:xfrm>
          <a:off x="4413867" y="1316069"/>
          <a:ext cx="822273" cy="650739"/>
        </a:xfrm>
        <a:prstGeom prst="chevron">
          <a:avLst>
            <a:gd name="adj" fmla="val 7061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207C4D-9F32-4265-9E1A-9D4FD7CCEEDA}">
      <dsp:nvSpPr>
        <dsp:cNvPr id="0" name=""/>
        <dsp:cNvSpPr/>
      </dsp:nvSpPr>
      <dsp:spPr>
        <a:xfrm>
          <a:off x="4908169" y="1316069"/>
          <a:ext cx="822273" cy="650739"/>
        </a:xfrm>
        <a:prstGeom prst="chevron">
          <a:avLst>
            <a:gd name="adj" fmla="val 7061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4CCE10-099D-407F-B58E-E34F883256AC}">
      <dsp:nvSpPr>
        <dsp:cNvPr id="0" name=""/>
        <dsp:cNvSpPr/>
      </dsp:nvSpPr>
      <dsp:spPr>
        <a:xfrm>
          <a:off x="1943531" y="1381142"/>
          <a:ext cx="3559672" cy="520591"/>
        </a:xfrm>
        <a:prstGeom prst="rect">
          <a:avLst/>
        </a:prstGeom>
        <a:gradFill flip="none" rotWithShape="1">
          <a:gsLst>
            <a:gs pos="0">
              <a:schemeClr val="accent3">
                <a:lumMod val="60000"/>
                <a:lumOff val="4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ka-GE" sz="1600" kern="1200" dirty="0" smtClean="0"/>
            <a:t>კომიტეტის აპარატის </a:t>
          </a:r>
          <a:r>
            <a:rPr lang="en-US" sz="1600" kern="1200" dirty="0" smtClean="0"/>
            <a:t>III </a:t>
          </a:r>
          <a:r>
            <a:rPr lang="ka-GE" sz="1600" kern="1200" dirty="0" smtClean="0"/>
            <a:t>კატეგორიის უფროსი სპეციალისტი</a:t>
          </a:r>
          <a:endParaRPr lang="ru-RU" sz="1600" kern="1200" dirty="0"/>
        </a:p>
      </dsp:txBody>
      <dsp:txXfrm>
        <a:off x="1943531" y="1381142"/>
        <a:ext cx="3559672" cy="520591"/>
      </dsp:txXfrm>
    </dsp:sp>
    <dsp:sp modelId="{23138271-C89C-4C14-A313-31A89B00C1C6}">
      <dsp:nvSpPr>
        <dsp:cNvPr id="0" name=""/>
        <dsp:cNvSpPr/>
      </dsp:nvSpPr>
      <dsp:spPr>
        <a:xfrm>
          <a:off x="1943531" y="1991136"/>
          <a:ext cx="3513991" cy="31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endParaRPr lang="ru-RU" sz="1400" kern="1200" dirty="0"/>
        </a:p>
      </dsp:txBody>
      <dsp:txXfrm>
        <a:off x="1943531" y="1991136"/>
        <a:ext cx="3513991" cy="319453"/>
      </dsp:txXfrm>
    </dsp:sp>
    <dsp:sp modelId="{69346E69-7690-407E-BD0B-1F352B62299B}">
      <dsp:nvSpPr>
        <dsp:cNvPr id="0" name=""/>
        <dsp:cNvSpPr/>
      </dsp:nvSpPr>
      <dsp:spPr>
        <a:xfrm>
          <a:off x="1943531" y="2310589"/>
          <a:ext cx="468532" cy="78088"/>
        </a:xfrm>
        <a:prstGeom prst="parallelogram">
          <a:avLst>
            <a:gd name="adj" fmla="val 14084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46E62B-02A0-4163-943A-943598DD590B}">
      <dsp:nvSpPr>
        <dsp:cNvPr id="0" name=""/>
        <dsp:cNvSpPr/>
      </dsp:nvSpPr>
      <dsp:spPr>
        <a:xfrm>
          <a:off x="2439395" y="2310589"/>
          <a:ext cx="468532" cy="78088"/>
        </a:xfrm>
        <a:prstGeom prst="parallelogram">
          <a:avLst>
            <a:gd name="adj" fmla="val 14084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4AA832-1ABB-4C83-8C57-02B83D9338A6}">
      <dsp:nvSpPr>
        <dsp:cNvPr id="0" name=""/>
        <dsp:cNvSpPr/>
      </dsp:nvSpPr>
      <dsp:spPr>
        <a:xfrm>
          <a:off x="2935258" y="2310589"/>
          <a:ext cx="468532" cy="78088"/>
        </a:xfrm>
        <a:prstGeom prst="parallelogram">
          <a:avLst>
            <a:gd name="adj" fmla="val 14084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040747-941B-4665-9282-C0B32BB27ED3}">
      <dsp:nvSpPr>
        <dsp:cNvPr id="0" name=""/>
        <dsp:cNvSpPr/>
      </dsp:nvSpPr>
      <dsp:spPr>
        <a:xfrm>
          <a:off x="3431121" y="2310589"/>
          <a:ext cx="468532" cy="78088"/>
        </a:xfrm>
        <a:prstGeom prst="parallelogram">
          <a:avLst>
            <a:gd name="adj" fmla="val 14084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A9187D-6DBA-4D5D-8F7E-DAA5BF1E6072}">
      <dsp:nvSpPr>
        <dsp:cNvPr id="0" name=""/>
        <dsp:cNvSpPr/>
      </dsp:nvSpPr>
      <dsp:spPr>
        <a:xfrm>
          <a:off x="3926984" y="2310589"/>
          <a:ext cx="468532" cy="78088"/>
        </a:xfrm>
        <a:prstGeom prst="parallelogram">
          <a:avLst>
            <a:gd name="adj" fmla="val 14084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ADFBEE-9A7D-4390-B41D-CF490230307B}">
      <dsp:nvSpPr>
        <dsp:cNvPr id="0" name=""/>
        <dsp:cNvSpPr/>
      </dsp:nvSpPr>
      <dsp:spPr>
        <a:xfrm>
          <a:off x="4422847" y="2310589"/>
          <a:ext cx="468532" cy="78088"/>
        </a:xfrm>
        <a:prstGeom prst="parallelogram">
          <a:avLst>
            <a:gd name="adj" fmla="val 14084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B75B6C-D7E7-4762-926E-AEE3185EBD5A}">
      <dsp:nvSpPr>
        <dsp:cNvPr id="0" name=""/>
        <dsp:cNvSpPr/>
      </dsp:nvSpPr>
      <dsp:spPr>
        <a:xfrm>
          <a:off x="4918711" y="2310589"/>
          <a:ext cx="468532" cy="78088"/>
        </a:xfrm>
        <a:prstGeom prst="parallelogram">
          <a:avLst>
            <a:gd name="adj" fmla="val 14084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15D26D-DE18-484B-8888-59DDAEEDA4BE}" type="datetimeFigureOut">
              <a:rPr lang="en-US" smtClean="0"/>
              <a:t>3/15/2024</a:t>
            </a:fld>
            <a:endParaRPr lang="en-US"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B9541-2B61-4CED-9CDF-182527B198E7}" type="slidenum">
              <a:rPr lang="en-US" smtClean="0"/>
              <a:t>‹#›</a:t>
            </a:fld>
            <a:endParaRPr lang="en-US" dirty="0"/>
          </a:p>
        </p:txBody>
      </p:sp>
    </p:spTree>
    <p:extLst>
      <p:ext uri="{BB962C8B-B14F-4D97-AF65-F5344CB8AC3E}">
        <p14:creationId xmlns:p14="http://schemas.microsoft.com/office/powerpoint/2010/main" val="24390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FFCB9541-2B61-4CED-9CDF-182527B198E7}" type="slidenum">
              <a:rPr lang="en-US" smtClean="0"/>
              <a:t>6</a:t>
            </a:fld>
            <a:endParaRPr lang="en-US" dirty="0"/>
          </a:p>
        </p:txBody>
      </p:sp>
    </p:spTree>
    <p:extLst>
      <p:ext uri="{BB962C8B-B14F-4D97-AF65-F5344CB8AC3E}">
        <p14:creationId xmlns:p14="http://schemas.microsoft.com/office/powerpoint/2010/main" val="537291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FFCB9541-2B61-4CED-9CDF-182527B198E7}" type="slidenum">
              <a:rPr lang="en-US" smtClean="0"/>
              <a:t>14</a:t>
            </a:fld>
            <a:endParaRPr lang="en-US" dirty="0"/>
          </a:p>
        </p:txBody>
      </p:sp>
    </p:spTree>
    <p:extLst>
      <p:ext uri="{BB962C8B-B14F-4D97-AF65-F5344CB8AC3E}">
        <p14:creationId xmlns:p14="http://schemas.microsoft.com/office/powerpoint/2010/main" val="576195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smtClean="0"/>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07F2143-4744-4806-B31F-EB8155A64CA9}" type="datetimeFigureOut">
              <a:rPr lang="en-US" smtClean="0"/>
              <a:t>3/15/2024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CA3D024A-D990-4687-8319-D015FB3B13BF}" type="slidenum">
              <a:rPr lang="en-US" smtClean="0"/>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328111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07F2143-4744-4806-B31F-EB8155A64CA9}" type="datetimeFigureOut">
              <a:rPr lang="en-US" smtClean="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3D024A-D990-4687-8319-D015FB3B13BF}" type="slidenum">
              <a:rPr lang="en-US" smtClean="0"/>
              <a:t>‹#›</a:t>
            </a:fld>
            <a:endParaRPr lang="en-US" dirty="0"/>
          </a:p>
        </p:txBody>
      </p:sp>
    </p:spTree>
    <p:extLst>
      <p:ext uri="{BB962C8B-B14F-4D97-AF65-F5344CB8AC3E}">
        <p14:creationId xmlns:p14="http://schemas.microsoft.com/office/powerpoint/2010/main" val="39322701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07F2143-4744-4806-B31F-EB8155A64CA9}" type="datetimeFigureOut">
              <a:rPr lang="en-US" smtClean="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3D024A-D990-4687-8319-D015FB3B13BF}" type="slidenum">
              <a:rPr lang="en-US" smtClean="0"/>
              <a:t>‹#›</a:t>
            </a:fld>
            <a:endParaRPr lang="en-US" dirty="0"/>
          </a:p>
        </p:txBody>
      </p:sp>
    </p:spTree>
    <p:extLst>
      <p:ext uri="{BB962C8B-B14F-4D97-AF65-F5344CB8AC3E}">
        <p14:creationId xmlns:p14="http://schemas.microsoft.com/office/powerpoint/2010/main" val="33061863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07F2143-4744-4806-B31F-EB8155A64CA9}" type="datetimeFigureOut">
              <a:rPr lang="en-US" smtClean="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3D024A-D990-4687-8319-D015FB3B13BF}"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965280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07F2143-4744-4806-B31F-EB8155A64CA9}" type="datetimeFigureOut">
              <a:rPr lang="en-US" smtClean="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3D024A-D990-4687-8319-D015FB3B13BF}" type="slidenum">
              <a:rPr lang="en-US" smtClean="0"/>
              <a:t>‹#›</a:t>
            </a:fld>
            <a:endParaRPr lang="en-US" dirty="0"/>
          </a:p>
        </p:txBody>
      </p:sp>
    </p:spTree>
    <p:extLst>
      <p:ext uri="{BB962C8B-B14F-4D97-AF65-F5344CB8AC3E}">
        <p14:creationId xmlns:p14="http://schemas.microsoft.com/office/powerpoint/2010/main" val="37349003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smtClean="0"/>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07F2143-4744-4806-B31F-EB8155A64CA9}" type="datetimeFigureOut">
              <a:rPr lang="en-US" smtClean="0"/>
              <a:t>3/15/2024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3D024A-D990-4687-8319-D015FB3B13BF}" type="slidenum">
              <a:rPr lang="en-US" smtClean="0"/>
              <a:t>‹#›</a:t>
            </a:fld>
            <a:endParaRPr lang="en-US" dirty="0"/>
          </a:p>
        </p:txBody>
      </p:sp>
    </p:spTree>
    <p:extLst>
      <p:ext uri="{BB962C8B-B14F-4D97-AF65-F5344CB8AC3E}">
        <p14:creationId xmlns:p14="http://schemas.microsoft.com/office/powerpoint/2010/main" val="40719108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smtClean="0"/>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07F2143-4744-4806-B31F-EB8155A64CA9}" type="datetimeFigureOut">
              <a:rPr lang="en-US" smtClean="0"/>
              <a:t>3/15/2024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3D024A-D990-4687-8319-D015FB3B13BF}" type="slidenum">
              <a:rPr lang="en-US" smtClean="0"/>
              <a:t>‹#›</a:t>
            </a:fld>
            <a:endParaRPr lang="en-US" dirty="0"/>
          </a:p>
        </p:txBody>
      </p:sp>
    </p:spTree>
    <p:extLst>
      <p:ext uri="{BB962C8B-B14F-4D97-AF65-F5344CB8AC3E}">
        <p14:creationId xmlns:p14="http://schemas.microsoft.com/office/powerpoint/2010/main" val="13340273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07F2143-4744-4806-B31F-EB8155A64CA9}" type="datetimeFigureOut">
              <a:rPr lang="en-US" smtClean="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3D024A-D990-4687-8319-D015FB3B13BF}" type="slidenum">
              <a:rPr lang="en-US" smtClean="0"/>
              <a:t>‹#›</a:t>
            </a:fld>
            <a:endParaRPr lang="en-US" dirty="0"/>
          </a:p>
        </p:txBody>
      </p:sp>
    </p:spTree>
    <p:extLst>
      <p:ext uri="{BB962C8B-B14F-4D97-AF65-F5344CB8AC3E}">
        <p14:creationId xmlns:p14="http://schemas.microsoft.com/office/powerpoint/2010/main" val="19399872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07F2143-4744-4806-B31F-EB8155A64CA9}" type="datetimeFigureOut">
              <a:rPr lang="en-US" smtClean="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3D024A-D990-4687-8319-D015FB3B13BF}" type="slidenum">
              <a:rPr lang="en-US" smtClean="0"/>
              <a:t>‹#›</a:t>
            </a:fld>
            <a:endParaRPr lang="en-US" dirty="0"/>
          </a:p>
        </p:txBody>
      </p:sp>
    </p:spTree>
    <p:extLst>
      <p:ext uri="{BB962C8B-B14F-4D97-AF65-F5344CB8AC3E}">
        <p14:creationId xmlns:p14="http://schemas.microsoft.com/office/powerpoint/2010/main" val="40996864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07F2143-4744-4806-B31F-EB8155A64CA9}" type="datetimeFigureOut">
              <a:rPr lang="en-US" smtClean="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3D024A-D990-4687-8319-D015FB3B13BF}" type="slidenum">
              <a:rPr lang="en-US" smtClean="0"/>
              <a:t>‹#›</a:t>
            </a:fld>
            <a:endParaRPr lang="en-US" dirty="0"/>
          </a:p>
        </p:txBody>
      </p:sp>
    </p:spTree>
    <p:extLst>
      <p:ext uri="{BB962C8B-B14F-4D97-AF65-F5344CB8AC3E}">
        <p14:creationId xmlns:p14="http://schemas.microsoft.com/office/powerpoint/2010/main" val="17390585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smtClean="0"/>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07F2143-4744-4806-B31F-EB8155A64CA9}" type="datetimeFigureOut">
              <a:rPr lang="en-US" smtClean="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3D024A-D990-4687-8319-D015FB3B13BF}" type="slidenum">
              <a:rPr lang="en-US" smtClean="0"/>
              <a:t>‹#›</a:t>
            </a:fld>
            <a:endParaRPr lang="en-US" dirty="0"/>
          </a:p>
        </p:txBody>
      </p:sp>
    </p:spTree>
    <p:extLst>
      <p:ext uri="{BB962C8B-B14F-4D97-AF65-F5344CB8AC3E}">
        <p14:creationId xmlns:p14="http://schemas.microsoft.com/office/powerpoint/2010/main" val="9469044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07F2143-4744-4806-B31F-EB8155A64CA9}" type="datetimeFigureOut">
              <a:rPr lang="en-US" smtClean="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3D024A-D990-4687-8319-D015FB3B13BF}" type="slidenum">
              <a:rPr lang="en-US" smtClean="0"/>
              <a:t>‹#›</a:t>
            </a:fld>
            <a:endParaRPr lang="en-US" dirty="0"/>
          </a:p>
        </p:txBody>
      </p:sp>
    </p:spTree>
    <p:extLst>
      <p:ext uri="{BB962C8B-B14F-4D97-AF65-F5344CB8AC3E}">
        <p14:creationId xmlns:p14="http://schemas.microsoft.com/office/powerpoint/2010/main" val="9817729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07F2143-4744-4806-B31F-EB8155A64CA9}" type="datetimeFigureOut">
              <a:rPr lang="en-US" smtClean="0"/>
              <a:t>3/15/2024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3D024A-D990-4687-8319-D015FB3B13BF}" type="slidenum">
              <a:rPr lang="en-US" smtClean="0"/>
              <a:t>‹#›</a:t>
            </a:fld>
            <a:endParaRPr lang="en-US" dirty="0"/>
          </a:p>
        </p:txBody>
      </p:sp>
    </p:spTree>
    <p:extLst>
      <p:ext uri="{BB962C8B-B14F-4D97-AF65-F5344CB8AC3E}">
        <p14:creationId xmlns:p14="http://schemas.microsoft.com/office/powerpoint/2010/main" val="17106196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07F2143-4744-4806-B31F-EB8155A64CA9}" type="datetimeFigureOut">
              <a:rPr lang="en-US" smtClean="0"/>
              <a:t>3/15/2024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3D024A-D990-4687-8319-D015FB3B13BF}" type="slidenum">
              <a:rPr lang="en-US" smtClean="0"/>
              <a:t>‹#›</a:t>
            </a:fld>
            <a:endParaRPr lang="en-US" dirty="0"/>
          </a:p>
        </p:txBody>
      </p:sp>
    </p:spTree>
    <p:extLst>
      <p:ext uri="{BB962C8B-B14F-4D97-AF65-F5344CB8AC3E}">
        <p14:creationId xmlns:p14="http://schemas.microsoft.com/office/powerpoint/2010/main" val="1155573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F2143-4744-4806-B31F-EB8155A64CA9}" type="datetimeFigureOut">
              <a:rPr lang="en-US" smtClean="0"/>
              <a:t>3/15/2024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3D024A-D990-4687-8319-D015FB3B13BF}" type="slidenum">
              <a:rPr lang="en-US" smtClean="0"/>
              <a:t>‹#›</a:t>
            </a:fld>
            <a:endParaRPr lang="en-US" dirty="0"/>
          </a:p>
        </p:txBody>
      </p:sp>
    </p:spTree>
    <p:extLst>
      <p:ext uri="{BB962C8B-B14F-4D97-AF65-F5344CB8AC3E}">
        <p14:creationId xmlns:p14="http://schemas.microsoft.com/office/powerpoint/2010/main" val="18557802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07F2143-4744-4806-B31F-EB8155A64CA9}" type="datetimeFigureOut">
              <a:rPr lang="en-US" smtClean="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3D024A-D990-4687-8319-D015FB3B13BF}" type="slidenum">
              <a:rPr lang="en-US" smtClean="0"/>
              <a:t>‹#›</a:t>
            </a:fld>
            <a:endParaRPr lang="en-US" dirty="0"/>
          </a:p>
        </p:txBody>
      </p:sp>
    </p:spTree>
    <p:extLst>
      <p:ext uri="{BB962C8B-B14F-4D97-AF65-F5344CB8AC3E}">
        <p14:creationId xmlns:p14="http://schemas.microsoft.com/office/powerpoint/2010/main" val="27449212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07F2143-4744-4806-B31F-EB8155A64CA9}" type="datetimeFigureOut">
              <a:rPr lang="en-US" smtClean="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3D024A-D990-4687-8319-D015FB3B13BF}" type="slidenum">
              <a:rPr lang="en-US" smtClean="0"/>
              <a:t>‹#›</a:t>
            </a:fld>
            <a:endParaRPr lang="en-US" dirty="0"/>
          </a:p>
        </p:txBody>
      </p:sp>
    </p:spTree>
    <p:extLst>
      <p:ext uri="{BB962C8B-B14F-4D97-AF65-F5344CB8AC3E}">
        <p14:creationId xmlns:p14="http://schemas.microsoft.com/office/powerpoint/2010/main" val="11778065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07F2143-4744-4806-B31F-EB8155A64CA9}" type="datetimeFigureOut">
              <a:rPr lang="en-US" smtClean="0"/>
              <a:t>3/15/2024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CA3D024A-D990-4687-8319-D015FB3B13BF}" type="slidenum">
              <a:rPr lang="en-US" smtClean="0"/>
              <a:t>‹#›</a:t>
            </a:fld>
            <a:endParaRPr lang="en-US" dirty="0"/>
          </a:p>
        </p:txBody>
      </p:sp>
    </p:spTree>
    <p:extLst>
      <p:ext uri="{BB962C8B-B14F-4D97-AF65-F5344CB8AC3E}">
        <p14:creationId xmlns:p14="http://schemas.microsoft.com/office/powerpoint/2010/main" val="836408725"/>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7.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447675"/>
            <a:ext cx="7391399" cy="3067051"/>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Скругленный прямоугольник 3"/>
          <p:cNvSpPr/>
          <p:nvPr/>
        </p:nvSpPr>
        <p:spPr>
          <a:xfrm>
            <a:off x="116378" y="3514726"/>
            <a:ext cx="11920451" cy="30670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Sylfaen" panose="010A0502050306030303" pitchFamily="18" charset="0"/>
                <a:ea typeface="SimSun" panose="02010600030101010101" pitchFamily="2" charset="-122"/>
              </a:rPr>
              <a:t>აჭარის ავტონომიური რესპუბლიკის უმაღლესი საბჭოს საკონსტიტუციო, იურიდიულ და საპროცედურო </a:t>
            </a:r>
            <a:r>
              <a:rPr lang="en-US" sz="2400" dirty="0" err="1">
                <a:ln w="0"/>
                <a:solidFill>
                  <a:schemeClr val="tx1"/>
                </a:solidFill>
                <a:effectLst>
                  <a:outerShdw blurRad="38100" dist="19050" dir="2700000" algn="tl" rotWithShape="0">
                    <a:schemeClr val="dk1">
                      <a:alpha val="40000"/>
                    </a:schemeClr>
                  </a:outerShdw>
                </a:effectLst>
                <a:latin typeface="Sylfaen" panose="010A0502050306030303" pitchFamily="18" charset="0"/>
                <a:ea typeface="SimSun" panose="02010600030101010101" pitchFamily="2" charset="-122"/>
              </a:rPr>
              <a:t>საკითხთა</a:t>
            </a:r>
            <a:r>
              <a:rPr lang="en-US" sz="2400" dirty="0">
                <a:ln w="0"/>
                <a:solidFill>
                  <a:schemeClr val="tx1"/>
                </a:solidFill>
                <a:effectLst>
                  <a:outerShdw blurRad="38100" dist="19050" dir="2700000" algn="tl" rotWithShape="0">
                    <a:schemeClr val="dk1">
                      <a:alpha val="40000"/>
                    </a:schemeClr>
                  </a:outerShdw>
                </a:effectLst>
                <a:latin typeface="Sylfaen" panose="010A0502050306030303" pitchFamily="18" charset="0"/>
                <a:ea typeface="SimSun" panose="02010600030101010101" pitchFamily="2" charset="-122"/>
              </a:rPr>
              <a:t> </a:t>
            </a:r>
            <a:r>
              <a:rPr lang="ka-GE" sz="2400" dirty="0" smtClean="0">
                <a:ln w="0"/>
                <a:solidFill>
                  <a:schemeClr val="tx1"/>
                </a:solidFill>
                <a:effectLst>
                  <a:outerShdw blurRad="38100" dist="19050" dir="2700000" algn="tl" rotWithShape="0">
                    <a:schemeClr val="dk1">
                      <a:alpha val="40000"/>
                    </a:schemeClr>
                  </a:outerShdw>
                </a:effectLst>
                <a:ea typeface="SimSun" panose="02010600030101010101" pitchFamily="2" charset="-122"/>
              </a:rPr>
              <a:t>კომიტეტის 2023 წლის </a:t>
            </a:r>
            <a:r>
              <a:rPr lang="en-US" sz="2400" dirty="0">
                <a:ln w="0"/>
                <a:solidFill>
                  <a:schemeClr val="tx1"/>
                </a:solidFill>
                <a:effectLst>
                  <a:outerShdw blurRad="38100" dist="19050" dir="2700000" algn="tl" rotWithShape="0">
                    <a:schemeClr val="dk1">
                      <a:alpha val="40000"/>
                    </a:schemeClr>
                  </a:outerShdw>
                </a:effectLst>
                <a:latin typeface="Sylfaen" panose="010A0502050306030303" pitchFamily="18" charset="0"/>
                <a:ea typeface="SimSun" panose="02010600030101010101" pitchFamily="2" charset="-122"/>
              </a:rPr>
              <a:t>საქმიანობის</a:t>
            </a:r>
            <a:endParaRPr lang="ka-GE" sz="2400" dirty="0">
              <a:ln w="0"/>
              <a:solidFill>
                <a:schemeClr val="tx1"/>
              </a:solidFill>
              <a:effectLst>
                <a:outerShdw blurRad="38100" dist="19050" dir="2700000" algn="tl" rotWithShape="0">
                  <a:schemeClr val="dk1">
                    <a:alpha val="40000"/>
                  </a:schemeClr>
                </a:outerShdw>
              </a:effectLst>
              <a:ea typeface="SimSun" panose="02010600030101010101" pitchFamily="2" charset="-122"/>
            </a:endParaRPr>
          </a:p>
          <a:p>
            <a:endParaRPr lang="en-US" sz="2400" dirty="0">
              <a:ln w="0"/>
              <a:solidFill>
                <a:schemeClr val="tx1"/>
              </a:solidFill>
              <a:effectLst>
                <a:outerShdw blurRad="38100" dist="19050" dir="2700000" algn="tl" rotWithShape="0">
                  <a:schemeClr val="dk1">
                    <a:alpha val="40000"/>
                  </a:schemeClr>
                </a:outerShdw>
              </a:effectLst>
              <a:latin typeface="Sylfaen" panose="010A0502050306030303" pitchFamily="18" charset="0"/>
              <a:ea typeface="SimSun" panose="02010600030101010101" pitchFamily="2" charset="-122"/>
            </a:endParaRPr>
          </a:p>
          <a:p>
            <a:pPr algn="ctr"/>
            <a:r>
              <a:rPr lang="ka-GE" sz="2400" dirty="0">
                <a:ln w="0"/>
                <a:solidFill>
                  <a:schemeClr val="tx1"/>
                </a:solidFill>
                <a:effectLst>
                  <a:outerShdw blurRad="38100" dist="19050" dir="2700000" algn="tl" rotWithShape="0">
                    <a:schemeClr val="dk1">
                      <a:alpha val="40000"/>
                    </a:schemeClr>
                  </a:outerShdw>
                </a:effectLst>
                <a:ea typeface="SimSun" panose="02010600030101010101" pitchFamily="2" charset="-122"/>
              </a:rPr>
              <a:t>ა ნ გ ა რ ი შ ი</a:t>
            </a:r>
          </a:p>
          <a:p>
            <a:pPr algn="ctr"/>
            <a:endParaRPr lang="ka-GE" sz="2400" dirty="0">
              <a:ln w="0"/>
              <a:solidFill>
                <a:schemeClr val="tx1"/>
              </a:solidFill>
              <a:effectLst>
                <a:outerShdw blurRad="38100" dist="19050" dir="2700000" algn="tl" rotWithShape="0">
                  <a:schemeClr val="dk1">
                    <a:alpha val="40000"/>
                  </a:schemeClr>
                </a:outerShdw>
              </a:effectLst>
              <a:ea typeface="SimSun" panose="02010600030101010101" pitchFamily="2" charset="-122"/>
            </a:endParaRPr>
          </a:p>
          <a:p>
            <a:r>
              <a:rPr lang="en-US" sz="2400" dirty="0">
                <a:ln w="0"/>
                <a:solidFill>
                  <a:schemeClr val="tx1"/>
                </a:solidFill>
                <a:effectLst>
                  <a:outerShdw blurRad="38100" dist="19050" dir="2700000" algn="tl" rotWithShape="0">
                    <a:schemeClr val="dk1">
                      <a:alpha val="40000"/>
                    </a:schemeClr>
                  </a:outerShdw>
                </a:effectLst>
                <a:latin typeface="Sylfaen" panose="010A0502050306030303" pitchFamily="18" charset="0"/>
                <a:ea typeface="SimSun" panose="02010600030101010101" pitchFamily="2" charset="-122"/>
              </a:rPr>
              <a:t> </a:t>
            </a:r>
            <a:endParaRPr lang="ka-GE" sz="2400" dirty="0" smtClean="0">
              <a:ln w="0"/>
              <a:solidFill>
                <a:schemeClr val="tx1"/>
              </a:solidFill>
              <a:effectLst>
                <a:outerShdw blurRad="38100" dist="19050" dir="2700000" algn="tl" rotWithShape="0">
                  <a:schemeClr val="dk1">
                    <a:alpha val="40000"/>
                  </a:schemeClr>
                </a:outerShdw>
              </a:effectLst>
            </a:endParaRPr>
          </a:p>
          <a:p>
            <a:pPr algn="ctr"/>
            <a:r>
              <a:rPr lang="ka-GE" sz="2400" dirty="0" smtClean="0">
                <a:ln w="0"/>
                <a:solidFill>
                  <a:schemeClr val="tx1"/>
                </a:solidFill>
                <a:effectLst>
                  <a:outerShdw blurRad="38100" dist="19050" dir="2700000" algn="tl" rotWithShape="0">
                    <a:schemeClr val="dk1">
                      <a:alpha val="40000"/>
                    </a:schemeClr>
                  </a:outerShdw>
                </a:effectLst>
              </a:rPr>
              <a:t>202</a:t>
            </a:r>
            <a:r>
              <a:rPr lang="en-US" sz="2400" dirty="0" smtClean="0">
                <a:ln w="0"/>
                <a:solidFill>
                  <a:schemeClr val="tx1"/>
                </a:solidFill>
                <a:effectLst>
                  <a:outerShdw blurRad="38100" dist="19050" dir="2700000" algn="tl" rotWithShape="0">
                    <a:schemeClr val="dk1">
                      <a:alpha val="40000"/>
                    </a:schemeClr>
                  </a:outerShdw>
                </a:effectLst>
                <a:latin typeface="Sylfaen" panose="010A0502050306030303" pitchFamily="18" charset="0"/>
              </a:rPr>
              <a:t>4</a:t>
            </a:r>
            <a:r>
              <a:rPr lang="ka-GE" sz="2400" dirty="0" smtClean="0">
                <a:ln w="0"/>
                <a:solidFill>
                  <a:schemeClr val="tx1"/>
                </a:solidFill>
                <a:effectLst>
                  <a:outerShdw blurRad="38100" dist="19050" dir="2700000" algn="tl" rotWithShape="0">
                    <a:schemeClr val="dk1">
                      <a:alpha val="40000"/>
                    </a:schemeClr>
                  </a:outerShdw>
                </a:effectLst>
              </a:rPr>
              <a:t> </a:t>
            </a:r>
            <a:r>
              <a:rPr lang="ka-GE" sz="2400" dirty="0">
                <a:ln w="0"/>
                <a:solidFill>
                  <a:schemeClr val="tx1"/>
                </a:solidFill>
                <a:effectLst>
                  <a:outerShdw blurRad="38100" dist="19050" dir="2700000" algn="tl" rotWithShape="0">
                    <a:schemeClr val="dk1">
                      <a:alpha val="40000"/>
                    </a:schemeClr>
                  </a:outerShdw>
                </a:effectLst>
              </a:rPr>
              <a:t>წელი</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694177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Скругленный прямоугольник 21"/>
          <p:cNvSpPr/>
          <p:nvPr/>
        </p:nvSpPr>
        <p:spPr>
          <a:xfrm>
            <a:off x="1158107" y="2168453"/>
            <a:ext cx="4918006" cy="3575641"/>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აჭარის </a:t>
            </a:r>
            <a:r>
              <a:rPr lang="ka-GE" sz="1600" dirty="0">
                <a:solidFill>
                  <a:schemeClr val="tx1"/>
                </a:solidFill>
              </a:rPr>
              <a:t>ავტონომიური რესპუბლიკის კანონის პროექტის - „ავტონომიური რესპუბლიკის მნიშვნელობის საავტომობილო გზებისა და მათი მართვის შესახებ“ და აჭარის ავტონომიური რესპუბლიკის უმაღლესი საბჭოს დადგენილების პროექტის - „საქართველოს კონსტიტუციის 45-ე მუხლის შესაბამისად, საკანონმდებლო ინიციატივის წესით  საქართველოს კანონის პროექტის „საავტომობილო გზების შესახებ“ საქართველოს კანონში ცვლილების შეტანის თაობაზე  საქართველოს პარლამენტში წარდგენის შესახებ</a:t>
            </a:r>
            <a:r>
              <a:rPr lang="ka-GE" sz="1600" dirty="0" smtClean="0">
                <a:solidFill>
                  <a:schemeClr val="tx1"/>
                </a:solidFill>
              </a:rPr>
              <a:t>“</a:t>
            </a:r>
          </a:p>
        </p:txBody>
      </p:sp>
      <p:sp>
        <p:nvSpPr>
          <p:cNvPr id="14" name="Скругленный прямоугольник 13"/>
          <p:cNvSpPr/>
          <p:nvPr/>
        </p:nvSpPr>
        <p:spPr>
          <a:xfrm>
            <a:off x="6700058" y="2168453"/>
            <a:ext cx="4497185" cy="3575641"/>
          </a:xfrm>
          <a:prstGeom prst="roundRect">
            <a:avLst/>
          </a:prstGeom>
          <a:solidFill>
            <a:srgbClr val="99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აჭარის </a:t>
            </a:r>
            <a:r>
              <a:rPr lang="ka-GE" sz="1600" dirty="0">
                <a:solidFill>
                  <a:schemeClr val="tx1"/>
                </a:solidFill>
              </a:rPr>
              <a:t>ავტონომიური რესპუბლიკის უმაღლესი საბჭოს რეგლამენტის პროექტის - „აჭარის ავტონომიური რესპუბლიკის უმაღლესი საბჭოს რეგლამენტში ცვლილების შეტანის შესახებ“ და აჭარის ავტონომიური რესპუბლიკის კანონის პროექტის - „აჭარის ავტონომიური რესპუბლიკის უმაღლესი საბჭოს არჩევნების შესახებ“ აჭარის ავტონომიური რესპუბლიკის კანონში ცვლილების შეტანის თაობაზე</a:t>
            </a:r>
            <a:r>
              <a:rPr lang="ka-GE" sz="1600" dirty="0" smtClean="0">
                <a:solidFill>
                  <a:schemeClr val="tx1"/>
                </a:solidFill>
              </a:rPr>
              <a:t>“</a:t>
            </a:r>
          </a:p>
        </p:txBody>
      </p:sp>
      <p:sp>
        <p:nvSpPr>
          <p:cNvPr id="11" name="Овал 10"/>
          <p:cNvSpPr/>
          <p:nvPr/>
        </p:nvSpPr>
        <p:spPr>
          <a:xfrm>
            <a:off x="3317072" y="1642266"/>
            <a:ext cx="600075" cy="434747"/>
          </a:xfrm>
          <a:prstGeom prst="ellipse">
            <a:avLst/>
          </a:prstGeom>
          <a:solidFill>
            <a:srgbClr val="F9A9A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tx1"/>
                </a:solidFill>
              </a:rPr>
              <a:t>1</a:t>
            </a:r>
            <a:endParaRPr lang="en-US" sz="2000" dirty="0">
              <a:solidFill>
                <a:schemeClr val="tx1"/>
              </a:solidFill>
            </a:endParaRPr>
          </a:p>
        </p:txBody>
      </p:sp>
      <p:sp>
        <p:nvSpPr>
          <p:cNvPr id="12" name="Овал 11"/>
          <p:cNvSpPr/>
          <p:nvPr/>
        </p:nvSpPr>
        <p:spPr>
          <a:xfrm>
            <a:off x="8648612" y="1642265"/>
            <a:ext cx="600075" cy="434747"/>
          </a:xfrm>
          <a:prstGeom prst="ellipse">
            <a:avLst/>
          </a:prstGeom>
          <a:solidFill>
            <a:srgbClr val="99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tx1"/>
                </a:solidFill>
              </a:rPr>
              <a:t>2</a:t>
            </a:r>
            <a:endParaRPr lang="en-US" sz="2000" dirty="0">
              <a:solidFill>
                <a:schemeClr val="tx1"/>
              </a:solidFill>
            </a:endParaRPr>
          </a:p>
        </p:txBody>
      </p:sp>
      <p:sp>
        <p:nvSpPr>
          <p:cNvPr id="15" name="Скругленный прямоугольник 14"/>
          <p:cNvSpPr/>
          <p:nvPr/>
        </p:nvSpPr>
        <p:spPr>
          <a:xfrm>
            <a:off x="2922617" y="371943"/>
            <a:ext cx="6306993" cy="812293"/>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smtClean="0">
                <a:ln w="0"/>
                <a:solidFill>
                  <a:schemeClr val="tx1"/>
                </a:solidFill>
                <a:effectLst>
                  <a:outerShdw blurRad="38100" dist="19050" dir="2700000" algn="tl" rotWithShape="0">
                    <a:schemeClr val="dk1">
                      <a:alpha val="40000"/>
                    </a:schemeClr>
                  </a:outerShdw>
                </a:effectLst>
              </a:rPr>
              <a:t>კომიტეტის საკანონმდებლო ინიციატივები</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823386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Овал 10"/>
          <p:cNvSpPr/>
          <p:nvPr/>
        </p:nvSpPr>
        <p:spPr>
          <a:xfrm>
            <a:off x="2769275" y="1737893"/>
            <a:ext cx="600075" cy="434747"/>
          </a:xfrm>
          <a:prstGeom prst="ellipse">
            <a:avLst/>
          </a:prstGeom>
          <a:solidFill>
            <a:srgbClr val="F9A9A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tx1"/>
                </a:solidFill>
              </a:rPr>
              <a:t>1</a:t>
            </a:r>
            <a:endParaRPr lang="en-US" sz="2000" dirty="0">
              <a:solidFill>
                <a:schemeClr val="tx1"/>
              </a:solidFill>
            </a:endParaRPr>
          </a:p>
        </p:txBody>
      </p:sp>
      <p:sp>
        <p:nvSpPr>
          <p:cNvPr id="12" name="Овал 11"/>
          <p:cNvSpPr/>
          <p:nvPr/>
        </p:nvSpPr>
        <p:spPr>
          <a:xfrm>
            <a:off x="8602987" y="1786749"/>
            <a:ext cx="600075" cy="434747"/>
          </a:xfrm>
          <a:prstGeom prst="ellipse">
            <a:avLst/>
          </a:prstGeom>
          <a:solidFill>
            <a:srgbClr val="99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tx1"/>
                </a:solidFill>
              </a:rPr>
              <a:t>2</a:t>
            </a:r>
            <a:endParaRPr lang="en-US" sz="2000" dirty="0">
              <a:solidFill>
                <a:schemeClr val="tx1"/>
              </a:solidFill>
            </a:endParaRPr>
          </a:p>
        </p:txBody>
      </p:sp>
      <p:sp>
        <p:nvSpPr>
          <p:cNvPr id="15" name="Скругленный прямоугольник 14"/>
          <p:cNvSpPr/>
          <p:nvPr/>
        </p:nvSpPr>
        <p:spPr>
          <a:xfrm>
            <a:off x="2124432" y="478307"/>
            <a:ext cx="8221287" cy="812293"/>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smtClean="0">
                <a:ln w="0"/>
                <a:solidFill>
                  <a:schemeClr val="tx1"/>
                </a:solidFill>
                <a:effectLst>
                  <a:outerShdw blurRad="38100" dist="19050" dir="2700000" algn="tl" rotWithShape="0">
                    <a:schemeClr val="dk1">
                      <a:alpha val="40000"/>
                    </a:schemeClr>
                  </a:outerShdw>
                </a:effectLst>
              </a:rPr>
              <a:t>სავალდებულო კომიტეტის სტატუსით განხილული საკანონმდებლო ინიციატივები/პეტიცია</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7" name="Скругленный прямоугольник 6"/>
          <p:cNvSpPr/>
          <p:nvPr/>
        </p:nvSpPr>
        <p:spPr>
          <a:xfrm>
            <a:off x="685478" y="2172640"/>
            <a:ext cx="4767671" cy="2033600"/>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rPr>
              <a:t>აჭარის </a:t>
            </a:r>
            <a:r>
              <a:rPr lang="ka-GE" sz="1600" dirty="0" smtClean="0">
                <a:solidFill>
                  <a:schemeClr val="tx1"/>
                </a:solidFill>
              </a:rPr>
              <a:t>ავტონომიური რესპუბლიკის </a:t>
            </a:r>
            <a:r>
              <a:rPr lang="ka-GE" sz="1600" dirty="0">
                <a:solidFill>
                  <a:schemeClr val="tx1"/>
                </a:solidFill>
              </a:rPr>
              <a:t>კანონის </a:t>
            </a:r>
            <a:r>
              <a:rPr lang="ka-GE" sz="1600" dirty="0" smtClean="0">
                <a:solidFill>
                  <a:schemeClr val="tx1"/>
                </a:solidFill>
              </a:rPr>
              <a:t>პროექტი - </a:t>
            </a:r>
            <a:r>
              <a:rPr lang="ka-GE" sz="1600" dirty="0">
                <a:solidFill>
                  <a:schemeClr val="tx1"/>
                </a:solidFill>
              </a:rPr>
              <a:t>„აჭარის ავტონომიური რესპუბლიკის 2023 წლის რესპუბლიკური ბიუჯეტის შესახებ“ აჭარის </a:t>
            </a:r>
            <a:r>
              <a:rPr lang="ka-GE" sz="1600" dirty="0" smtClean="0">
                <a:solidFill>
                  <a:schemeClr val="tx1"/>
                </a:solidFill>
              </a:rPr>
              <a:t>ავტონომიური </a:t>
            </a:r>
            <a:r>
              <a:rPr lang="ka-GE" sz="1600" dirty="0">
                <a:solidFill>
                  <a:schemeClr val="tx1"/>
                </a:solidFill>
              </a:rPr>
              <a:t>რესპუბლიკის კანონში ცვლილების შეტანის თაობაზე </a:t>
            </a:r>
            <a:endParaRPr lang="ka-GE" sz="1600" dirty="0" smtClean="0">
              <a:solidFill>
                <a:schemeClr val="tx1"/>
              </a:solidFill>
            </a:endParaRPr>
          </a:p>
          <a:p>
            <a:pPr algn="ctr"/>
            <a:r>
              <a:rPr lang="ka-GE" sz="1600" dirty="0" smtClean="0">
                <a:solidFill>
                  <a:schemeClr val="tx1"/>
                </a:solidFill>
              </a:rPr>
              <a:t>(</a:t>
            </a:r>
            <a:r>
              <a:rPr lang="ka-GE" sz="1600" dirty="0">
                <a:solidFill>
                  <a:schemeClr val="tx1"/>
                </a:solidFill>
              </a:rPr>
              <a:t>№09-01-08/50, 25.07.2023</a:t>
            </a:r>
            <a:r>
              <a:rPr lang="ka-GE" sz="1600" dirty="0" smtClean="0">
                <a:solidFill>
                  <a:schemeClr val="tx1"/>
                </a:solidFill>
              </a:rPr>
              <a:t>).</a:t>
            </a:r>
          </a:p>
        </p:txBody>
      </p:sp>
      <p:sp>
        <p:nvSpPr>
          <p:cNvPr id="8" name="Скругленный прямоугольник 7"/>
          <p:cNvSpPr/>
          <p:nvPr/>
        </p:nvSpPr>
        <p:spPr>
          <a:xfrm>
            <a:off x="6425928" y="2221496"/>
            <a:ext cx="4954195" cy="1984743"/>
          </a:xfrm>
          <a:prstGeom prst="roundRect">
            <a:avLst/>
          </a:prstGeom>
          <a:solidFill>
            <a:srgbClr val="99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ctr"/>
            <a:r>
              <a:rPr lang="ka-GE" sz="1600" dirty="0">
                <a:solidFill>
                  <a:schemeClr val="tx1"/>
                </a:solidFill>
                <a:ea typeface="Times New Roman" panose="02020603050405020304" pitchFamily="18" charset="0"/>
              </a:rPr>
              <a:t>აჭარის ავტონომიური რესპუბლიკის კანონის პროექტი - </a:t>
            </a:r>
            <a:r>
              <a:rPr lang="en-US" sz="1600" dirty="0">
                <a:solidFill>
                  <a:schemeClr val="tx1"/>
                </a:solidFill>
                <a:latin typeface="Sylfaen" panose="010A0502050306030303" pitchFamily="18" charset="0"/>
                <a:ea typeface="Times New Roman" panose="02020603050405020304" pitchFamily="18" charset="0"/>
              </a:rPr>
              <a:t>„</a:t>
            </a:r>
            <a:r>
              <a:rPr lang="en-US" sz="1600" dirty="0">
                <a:solidFill>
                  <a:schemeClr val="tx1"/>
                </a:solidFill>
                <a:latin typeface="Sylfaen" panose="010A0502050306030303" pitchFamily="18" charset="0"/>
                <a:ea typeface="Times New Roman" panose="02020603050405020304" pitchFamily="18" charset="0"/>
                <a:cs typeface="Sylfaen" panose="010A0502050306030303" pitchFamily="18" charset="0"/>
              </a:rPr>
              <a:t>აჭარის</a:t>
            </a:r>
            <a:r>
              <a:rPr lang="en-US" sz="1600" dirty="0">
                <a:solidFill>
                  <a:schemeClr val="tx1"/>
                </a:solidFill>
                <a:latin typeface="Sylfaen" panose="010A0502050306030303" pitchFamily="18" charset="0"/>
                <a:ea typeface="Times New Roman" panose="02020603050405020304" pitchFamily="18" charset="0"/>
              </a:rPr>
              <a:t> </a:t>
            </a:r>
            <a:r>
              <a:rPr lang="en-US" sz="1600" dirty="0">
                <a:solidFill>
                  <a:schemeClr val="tx1"/>
                </a:solidFill>
                <a:latin typeface="Sylfaen" panose="010A0502050306030303" pitchFamily="18" charset="0"/>
                <a:ea typeface="Times New Roman" panose="02020603050405020304" pitchFamily="18" charset="0"/>
                <a:cs typeface="Sylfaen" panose="010A0502050306030303" pitchFamily="18" charset="0"/>
              </a:rPr>
              <a:t>ავტონომიური</a:t>
            </a:r>
            <a:r>
              <a:rPr lang="en-US" sz="1600" dirty="0">
                <a:solidFill>
                  <a:schemeClr val="tx1"/>
                </a:solidFill>
                <a:latin typeface="Sylfaen" panose="010A0502050306030303" pitchFamily="18" charset="0"/>
                <a:ea typeface="Times New Roman" panose="02020603050405020304" pitchFamily="18" charset="0"/>
              </a:rPr>
              <a:t> </a:t>
            </a:r>
            <a:r>
              <a:rPr lang="en-US" sz="1600" dirty="0">
                <a:solidFill>
                  <a:schemeClr val="tx1"/>
                </a:solidFill>
                <a:latin typeface="Sylfaen" panose="010A0502050306030303" pitchFamily="18" charset="0"/>
                <a:ea typeface="Times New Roman" panose="02020603050405020304" pitchFamily="18" charset="0"/>
                <a:cs typeface="Sylfaen" panose="010A0502050306030303" pitchFamily="18" charset="0"/>
              </a:rPr>
              <a:t>რესპუბლიკის</a:t>
            </a:r>
            <a:r>
              <a:rPr lang="en-US" sz="1600" dirty="0">
                <a:solidFill>
                  <a:schemeClr val="tx1"/>
                </a:solidFill>
                <a:latin typeface="Sylfaen" panose="010A0502050306030303" pitchFamily="18" charset="0"/>
                <a:ea typeface="Times New Roman" panose="02020603050405020304" pitchFamily="18" charset="0"/>
              </a:rPr>
              <a:t> 2024 </a:t>
            </a:r>
            <a:r>
              <a:rPr lang="en-US" sz="1600" dirty="0">
                <a:solidFill>
                  <a:schemeClr val="tx1"/>
                </a:solidFill>
                <a:latin typeface="Sylfaen" panose="010A0502050306030303" pitchFamily="18" charset="0"/>
                <a:ea typeface="Times New Roman" panose="02020603050405020304" pitchFamily="18" charset="0"/>
                <a:cs typeface="Sylfaen" panose="010A0502050306030303" pitchFamily="18" charset="0"/>
              </a:rPr>
              <a:t>წლის</a:t>
            </a:r>
            <a:r>
              <a:rPr lang="en-US" sz="1600" dirty="0">
                <a:solidFill>
                  <a:schemeClr val="tx1"/>
                </a:solidFill>
                <a:latin typeface="Sylfaen" panose="010A0502050306030303" pitchFamily="18" charset="0"/>
                <a:ea typeface="Times New Roman" panose="02020603050405020304" pitchFamily="18" charset="0"/>
              </a:rPr>
              <a:t> </a:t>
            </a:r>
            <a:r>
              <a:rPr lang="en-US" sz="1600" dirty="0">
                <a:solidFill>
                  <a:schemeClr val="tx1"/>
                </a:solidFill>
                <a:latin typeface="Sylfaen" panose="010A0502050306030303" pitchFamily="18" charset="0"/>
                <a:ea typeface="Times New Roman" panose="02020603050405020304" pitchFamily="18" charset="0"/>
                <a:cs typeface="Sylfaen" panose="010A0502050306030303" pitchFamily="18" charset="0"/>
              </a:rPr>
              <a:t>რესპუბლიკური</a:t>
            </a:r>
            <a:r>
              <a:rPr lang="en-US" sz="1600" dirty="0">
                <a:solidFill>
                  <a:schemeClr val="tx1"/>
                </a:solidFill>
                <a:latin typeface="Sylfaen" panose="010A0502050306030303" pitchFamily="18" charset="0"/>
                <a:ea typeface="Times New Roman" panose="02020603050405020304" pitchFamily="18" charset="0"/>
              </a:rPr>
              <a:t> </a:t>
            </a:r>
            <a:r>
              <a:rPr lang="en-US" sz="1600" dirty="0">
                <a:solidFill>
                  <a:schemeClr val="tx1"/>
                </a:solidFill>
                <a:latin typeface="Sylfaen" panose="010A0502050306030303" pitchFamily="18" charset="0"/>
                <a:ea typeface="Times New Roman" panose="02020603050405020304" pitchFamily="18" charset="0"/>
                <a:cs typeface="Sylfaen" panose="010A0502050306030303" pitchFamily="18" charset="0"/>
              </a:rPr>
              <a:t>ბიუჯეტის</a:t>
            </a:r>
            <a:r>
              <a:rPr lang="ka-GE" sz="1600" dirty="0">
                <a:solidFill>
                  <a:schemeClr val="tx1"/>
                </a:solidFill>
                <a:ea typeface="Times New Roman" panose="02020603050405020304" pitchFamily="18" charset="0"/>
                <a:cs typeface="Sylfaen" panose="010A0502050306030303" pitchFamily="18" charset="0"/>
              </a:rPr>
              <a:t> შესახებ“ და აჭარის ავტონომიური რესპუბლიკის 202</a:t>
            </a:r>
            <a:r>
              <a:rPr lang="en-US" sz="1600" dirty="0">
                <a:solidFill>
                  <a:schemeClr val="tx1"/>
                </a:solidFill>
                <a:latin typeface="Sylfaen" panose="010A0502050306030303" pitchFamily="18" charset="0"/>
                <a:ea typeface="Times New Roman" panose="02020603050405020304" pitchFamily="18" charset="0"/>
                <a:cs typeface="Sylfaen" panose="010A0502050306030303" pitchFamily="18" charset="0"/>
              </a:rPr>
              <a:t>4</a:t>
            </a:r>
            <a:r>
              <a:rPr lang="ka-GE" sz="1600" dirty="0">
                <a:solidFill>
                  <a:schemeClr val="tx1"/>
                </a:solidFill>
                <a:ea typeface="Times New Roman" panose="02020603050405020304" pitchFamily="18" charset="0"/>
                <a:cs typeface="Sylfaen" panose="010A0502050306030303" pitchFamily="18" charset="0"/>
              </a:rPr>
              <a:t>-202</a:t>
            </a:r>
            <a:r>
              <a:rPr lang="en-US" sz="1600" dirty="0">
                <a:solidFill>
                  <a:schemeClr val="tx1"/>
                </a:solidFill>
                <a:latin typeface="Sylfaen" panose="010A0502050306030303" pitchFamily="18" charset="0"/>
                <a:ea typeface="Times New Roman" panose="02020603050405020304" pitchFamily="18" charset="0"/>
                <a:cs typeface="Sylfaen" panose="010A0502050306030303" pitchFamily="18" charset="0"/>
              </a:rPr>
              <a:t>7 </a:t>
            </a:r>
            <a:r>
              <a:rPr lang="ka-GE" sz="1600" dirty="0">
                <a:solidFill>
                  <a:schemeClr val="tx1"/>
                </a:solidFill>
                <a:ea typeface="Times New Roman" panose="02020603050405020304" pitchFamily="18" charset="0"/>
                <a:cs typeface="Sylfaen" panose="010A0502050306030303" pitchFamily="18" charset="0"/>
              </a:rPr>
              <a:t>წლების პრიორიტეტები</a:t>
            </a:r>
            <a:r>
              <a:rPr lang="ka-GE" sz="1600" b="1" dirty="0">
                <a:solidFill>
                  <a:schemeClr val="tx1"/>
                </a:solidFill>
                <a:ea typeface="Times New Roman" panose="02020603050405020304" pitchFamily="18" charset="0"/>
                <a:cs typeface="Geo ABC"/>
              </a:rPr>
              <a:t> </a:t>
            </a:r>
            <a:r>
              <a:rPr lang="ka-GE" sz="1600" b="1" dirty="0" smtClean="0">
                <a:solidFill>
                  <a:schemeClr val="tx1"/>
                </a:solidFill>
                <a:ea typeface="Times New Roman" panose="02020603050405020304" pitchFamily="18" charset="0"/>
                <a:cs typeface="Geo ABC"/>
              </a:rPr>
              <a:t>                                      </a:t>
            </a:r>
          </a:p>
          <a:p>
            <a:pPr indent="450215" algn="ctr"/>
            <a:r>
              <a:rPr lang="ka-GE" sz="1600" b="1" dirty="0" smtClean="0">
                <a:solidFill>
                  <a:schemeClr val="tx1"/>
                </a:solidFill>
                <a:ea typeface="Times New Roman" panose="02020603050405020304" pitchFamily="18" charset="0"/>
                <a:cs typeface="Geo ABC"/>
              </a:rPr>
              <a:t>  </a:t>
            </a:r>
            <a:r>
              <a:rPr lang="ka-GE" sz="1600" dirty="0" smtClean="0">
                <a:solidFill>
                  <a:schemeClr val="tx1"/>
                </a:solidFill>
                <a:ea typeface="Times New Roman" panose="02020603050405020304" pitchFamily="18" charset="0"/>
              </a:rPr>
              <a:t>(</a:t>
            </a:r>
            <a:r>
              <a:rPr lang="ka-GE" sz="1600" dirty="0">
                <a:solidFill>
                  <a:schemeClr val="tx1"/>
                </a:solidFill>
                <a:ea typeface="Times New Roman" panose="02020603050405020304" pitchFamily="18" charset="0"/>
              </a:rPr>
              <a:t>№09-01-08/</a:t>
            </a:r>
            <a:r>
              <a:rPr lang="en-US" sz="1600" dirty="0">
                <a:solidFill>
                  <a:schemeClr val="tx1"/>
                </a:solidFill>
                <a:latin typeface="Sylfaen" panose="010A0502050306030303" pitchFamily="18" charset="0"/>
                <a:ea typeface="Times New Roman" panose="02020603050405020304" pitchFamily="18" charset="0"/>
              </a:rPr>
              <a:t>56</a:t>
            </a:r>
            <a:r>
              <a:rPr lang="ka-GE" sz="1600" dirty="0">
                <a:solidFill>
                  <a:schemeClr val="tx1"/>
                </a:solidFill>
                <a:ea typeface="Times New Roman" panose="02020603050405020304" pitchFamily="18" charset="0"/>
              </a:rPr>
              <a:t>, 31.</a:t>
            </a:r>
            <a:r>
              <a:rPr lang="en-US" sz="1600" dirty="0">
                <a:solidFill>
                  <a:schemeClr val="tx1"/>
                </a:solidFill>
                <a:latin typeface="Sylfaen" panose="010A0502050306030303" pitchFamily="18" charset="0"/>
                <a:ea typeface="Times New Roman" panose="02020603050405020304" pitchFamily="18" charset="0"/>
              </a:rPr>
              <a:t>10.</a:t>
            </a:r>
            <a:r>
              <a:rPr lang="ka-GE" sz="1600" dirty="0">
                <a:solidFill>
                  <a:schemeClr val="tx1"/>
                </a:solidFill>
                <a:ea typeface="Times New Roman" panose="02020603050405020304" pitchFamily="18" charset="0"/>
              </a:rPr>
              <a:t>202</a:t>
            </a:r>
            <a:r>
              <a:rPr lang="en-US" sz="1600" dirty="0">
                <a:solidFill>
                  <a:schemeClr val="tx1"/>
                </a:solidFill>
                <a:latin typeface="Sylfaen" panose="010A0502050306030303" pitchFamily="18" charset="0"/>
                <a:ea typeface="Times New Roman" panose="02020603050405020304" pitchFamily="18" charset="0"/>
              </a:rPr>
              <a:t>3</a:t>
            </a:r>
            <a:r>
              <a:rPr lang="ka-GE" sz="1600" dirty="0">
                <a:solidFill>
                  <a:schemeClr val="tx1"/>
                </a:solidFill>
                <a:ea typeface="Times New Roman" panose="02020603050405020304" pitchFamily="18" charset="0"/>
              </a:rPr>
              <a:t>)</a:t>
            </a:r>
            <a:endParaRPr lang="en-US" sz="1600" dirty="0">
              <a:solidFill>
                <a:schemeClr val="tx1"/>
              </a:solidFill>
              <a:effectLst/>
              <a:latin typeface="Times New Roman" panose="02020603050405020304" pitchFamily="18" charset="0"/>
              <a:ea typeface="Times New Roman" panose="02020603050405020304" pitchFamily="18" charset="0"/>
            </a:endParaRPr>
          </a:p>
        </p:txBody>
      </p:sp>
      <p:sp>
        <p:nvSpPr>
          <p:cNvPr id="10" name="Скругленный прямоугольник 9"/>
          <p:cNvSpPr/>
          <p:nvPr/>
        </p:nvSpPr>
        <p:spPr>
          <a:xfrm>
            <a:off x="2967054" y="4749051"/>
            <a:ext cx="5935970" cy="1743189"/>
          </a:xfrm>
          <a:prstGeom prst="roundRect">
            <a:avLst/>
          </a:prstGeom>
          <a:solidFill>
            <a:srgbClr val="F692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ctr"/>
            <a:r>
              <a:rPr lang="ka-GE" sz="1600" dirty="0">
                <a:solidFill>
                  <a:schemeClr val="tx1"/>
                </a:solidFill>
                <a:ea typeface="Times New Roman" panose="02020603050405020304" pitchFamily="18" charset="0"/>
                <a:cs typeface="Sylfaen" panose="010A0502050306030303" pitchFamily="18" charset="0"/>
              </a:rPr>
              <a:t>აჭარის ავტონომიური რესპუბლიკის კანონის პროექტი - „აჭარის ავტონომიური რესპუბლიკის 2023 წლის </a:t>
            </a:r>
            <a:r>
              <a:rPr lang="ka-GE" sz="1600" dirty="0" smtClean="0">
                <a:solidFill>
                  <a:schemeClr val="tx1"/>
                </a:solidFill>
                <a:ea typeface="Times New Roman" panose="02020603050405020304" pitchFamily="18" charset="0"/>
                <a:cs typeface="Sylfaen" panose="010A0502050306030303" pitchFamily="18" charset="0"/>
              </a:rPr>
              <a:t> რესპუბლიკური </a:t>
            </a:r>
            <a:r>
              <a:rPr lang="ka-GE" sz="1600" dirty="0">
                <a:solidFill>
                  <a:schemeClr val="tx1"/>
                </a:solidFill>
                <a:ea typeface="Times New Roman" panose="02020603050405020304" pitchFamily="18" charset="0"/>
                <a:cs typeface="Sylfaen" panose="010A0502050306030303" pitchFamily="18" charset="0"/>
              </a:rPr>
              <a:t>ბიუჯეტის შესახებ“ აჭარის </a:t>
            </a:r>
            <a:r>
              <a:rPr lang="ka-GE" sz="1600" dirty="0" smtClean="0">
                <a:solidFill>
                  <a:schemeClr val="tx1"/>
                </a:solidFill>
                <a:ea typeface="Times New Roman" panose="02020603050405020304" pitchFamily="18" charset="0"/>
                <a:cs typeface="Sylfaen" panose="010A0502050306030303" pitchFamily="18" charset="0"/>
              </a:rPr>
              <a:t>ავტონომიური </a:t>
            </a:r>
            <a:r>
              <a:rPr lang="ka-GE" sz="1600" dirty="0">
                <a:solidFill>
                  <a:schemeClr val="tx1"/>
                </a:solidFill>
                <a:ea typeface="Times New Roman" panose="02020603050405020304" pitchFamily="18" charset="0"/>
                <a:cs typeface="Sylfaen" panose="010A0502050306030303" pitchFamily="18" charset="0"/>
              </a:rPr>
              <a:t>რესპუბლიკის კანონში ცვლილების შეტანის თაობაზე </a:t>
            </a:r>
            <a:r>
              <a:rPr lang="ka-GE" sz="1600" dirty="0" smtClean="0">
                <a:solidFill>
                  <a:schemeClr val="tx1"/>
                </a:solidFill>
                <a:ea typeface="Times New Roman" panose="02020603050405020304" pitchFamily="18" charset="0"/>
                <a:cs typeface="Sylfaen" panose="010A0502050306030303" pitchFamily="18" charset="0"/>
              </a:rPr>
              <a:t>                             </a:t>
            </a:r>
          </a:p>
          <a:p>
            <a:pPr indent="450215" algn="ctr"/>
            <a:r>
              <a:rPr lang="ka-GE" sz="1600" dirty="0" smtClean="0">
                <a:solidFill>
                  <a:schemeClr val="tx1"/>
                </a:solidFill>
                <a:ea typeface="Times New Roman" panose="02020603050405020304" pitchFamily="18" charset="0"/>
                <a:cs typeface="Sylfaen" panose="010A0502050306030303" pitchFamily="18" charset="0"/>
              </a:rPr>
              <a:t>(</a:t>
            </a:r>
            <a:r>
              <a:rPr lang="ka-GE" sz="1600" dirty="0">
                <a:solidFill>
                  <a:schemeClr val="tx1"/>
                </a:solidFill>
                <a:ea typeface="Times New Roman" panose="02020603050405020304" pitchFamily="18" charset="0"/>
                <a:cs typeface="Sylfaen" panose="010A0502050306030303" pitchFamily="18" charset="0"/>
              </a:rPr>
              <a:t>№</a:t>
            </a:r>
            <a:r>
              <a:rPr lang="ka-GE" sz="1600" dirty="0" smtClean="0">
                <a:solidFill>
                  <a:schemeClr val="tx1"/>
                </a:solidFill>
                <a:ea typeface="Times New Roman" panose="02020603050405020304" pitchFamily="18" charset="0"/>
                <a:cs typeface="Sylfaen" panose="010A0502050306030303" pitchFamily="18" charset="0"/>
              </a:rPr>
              <a:t>09-01-08/57,</a:t>
            </a:r>
            <a:r>
              <a:rPr lang="en-US" sz="1600" dirty="0">
                <a:solidFill>
                  <a:schemeClr val="tx1"/>
                </a:solidFill>
                <a:latin typeface="Sylfaen" panose="010A0502050306030303" pitchFamily="18" charset="0"/>
                <a:ea typeface="Times New Roman" panose="02020603050405020304" pitchFamily="18" charset="0"/>
                <a:cs typeface="Sylfaen" panose="010A0502050306030303" pitchFamily="18" charset="0"/>
              </a:rPr>
              <a:t> </a:t>
            </a:r>
            <a:r>
              <a:rPr lang="ka-GE" sz="1600" dirty="0" smtClean="0">
                <a:solidFill>
                  <a:schemeClr val="tx1"/>
                </a:solidFill>
                <a:ea typeface="Times New Roman" panose="02020603050405020304" pitchFamily="18" charset="0"/>
                <a:cs typeface="Sylfaen" panose="010A0502050306030303" pitchFamily="18" charset="0"/>
              </a:rPr>
              <a:t>21.11.2023</a:t>
            </a:r>
            <a:r>
              <a:rPr lang="ka-GE" sz="1600" dirty="0">
                <a:solidFill>
                  <a:schemeClr val="tx1"/>
                </a:solidFill>
                <a:ea typeface="Times New Roman" panose="02020603050405020304" pitchFamily="18" charset="0"/>
                <a:cs typeface="Sylfaen" panose="010A0502050306030303" pitchFamily="18" charset="0"/>
              </a:rPr>
              <a:t>).</a:t>
            </a:r>
            <a:endParaRPr lang="en-US" sz="1600" dirty="0">
              <a:solidFill>
                <a:schemeClr val="tx1"/>
              </a:solidFill>
              <a:effectLst/>
              <a:latin typeface="Times New Roman" panose="02020603050405020304" pitchFamily="18" charset="0"/>
              <a:ea typeface="Times New Roman" panose="02020603050405020304" pitchFamily="18" charset="0"/>
            </a:endParaRPr>
          </a:p>
        </p:txBody>
      </p:sp>
      <p:sp>
        <p:nvSpPr>
          <p:cNvPr id="13" name="Овал 12"/>
          <p:cNvSpPr/>
          <p:nvPr/>
        </p:nvSpPr>
        <p:spPr>
          <a:xfrm>
            <a:off x="5635001" y="4314304"/>
            <a:ext cx="600075" cy="434747"/>
          </a:xfrm>
          <a:prstGeom prst="ellipse">
            <a:avLst/>
          </a:prstGeom>
          <a:solidFill>
            <a:srgbClr val="F692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tx1"/>
                </a:solidFill>
              </a:rPr>
              <a:t>3</a:t>
            </a:r>
            <a:endParaRPr lang="en-US" sz="2000" dirty="0">
              <a:solidFill>
                <a:schemeClr val="tx1"/>
              </a:solidFill>
            </a:endParaRPr>
          </a:p>
        </p:txBody>
      </p:sp>
    </p:spTree>
    <p:extLst>
      <p:ext uri="{BB962C8B-B14F-4D97-AF65-F5344CB8AC3E}">
        <p14:creationId xmlns:p14="http://schemas.microsoft.com/office/powerpoint/2010/main" val="4435209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Скругленный прямоугольник 21"/>
          <p:cNvSpPr/>
          <p:nvPr/>
        </p:nvSpPr>
        <p:spPr>
          <a:xfrm>
            <a:off x="1249963" y="2989865"/>
            <a:ext cx="4622198" cy="1346648"/>
          </a:xfrm>
          <a:prstGeom prst="roundRect">
            <a:avLst/>
          </a:prstGeom>
          <a:solidFill>
            <a:srgbClr val="0AA2B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rPr>
              <a:t>აჭარის ავტონომიური რესპუბლიკის 2022 წლის რესპუბლიკური ბიუჯეტის შესრულების წლიური </a:t>
            </a:r>
            <a:r>
              <a:rPr lang="ka-GE" sz="1600" dirty="0" smtClean="0">
                <a:solidFill>
                  <a:schemeClr val="tx1"/>
                </a:solidFill>
              </a:rPr>
              <a:t>ანგარიში</a:t>
            </a:r>
          </a:p>
        </p:txBody>
      </p:sp>
      <p:sp>
        <p:nvSpPr>
          <p:cNvPr id="24" name="Скругленный прямоугольник 23"/>
          <p:cNvSpPr/>
          <p:nvPr/>
        </p:nvSpPr>
        <p:spPr>
          <a:xfrm>
            <a:off x="7254090" y="2989865"/>
            <a:ext cx="4102654" cy="1346648"/>
          </a:xfrm>
          <a:prstGeom prst="roundRect">
            <a:avLst/>
          </a:prstGeom>
          <a:solidFill>
            <a:srgbClr val="F692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აჭარის ავტონომიური რესპუბლიკის 2023 წლის რესპუბლიკური ბიუჯეტის ორი კვარტლის შესრულების მიმოხილვა</a:t>
            </a:r>
            <a:endParaRPr lang="en-US" sz="1600" dirty="0">
              <a:solidFill>
                <a:schemeClr val="tx1"/>
              </a:solidFill>
            </a:endParaRPr>
          </a:p>
        </p:txBody>
      </p:sp>
      <p:sp>
        <p:nvSpPr>
          <p:cNvPr id="11" name="Овал 10"/>
          <p:cNvSpPr/>
          <p:nvPr/>
        </p:nvSpPr>
        <p:spPr>
          <a:xfrm>
            <a:off x="6654015" y="2929254"/>
            <a:ext cx="600075" cy="434747"/>
          </a:xfrm>
          <a:prstGeom prst="ellipse">
            <a:avLst/>
          </a:prstGeom>
          <a:solidFill>
            <a:srgbClr val="F692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tx1"/>
                </a:solidFill>
              </a:rPr>
              <a:t>2</a:t>
            </a:r>
            <a:endParaRPr lang="en-US" sz="2000" dirty="0">
              <a:solidFill>
                <a:schemeClr val="tx1"/>
              </a:solidFill>
            </a:endParaRPr>
          </a:p>
        </p:txBody>
      </p:sp>
      <p:sp>
        <p:nvSpPr>
          <p:cNvPr id="19" name="Овал 18"/>
          <p:cNvSpPr/>
          <p:nvPr/>
        </p:nvSpPr>
        <p:spPr>
          <a:xfrm>
            <a:off x="649888" y="2838986"/>
            <a:ext cx="600075" cy="434747"/>
          </a:xfrm>
          <a:prstGeom prst="ellipse">
            <a:avLst/>
          </a:prstGeom>
          <a:solidFill>
            <a:srgbClr val="0CC5D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tx1"/>
                </a:solidFill>
              </a:rPr>
              <a:t>1</a:t>
            </a:r>
            <a:endParaRPr lang="en-US" sz="2000" dirty="0">
              <a:solidFill>
                <a:schemeClr val="tx1"/>
              </a:solidFill>
            </a:endParaRPr>
          </a:p>
        </p:txBody>
      </p:sp>
      <p:sp>
        <p:nvSpPr>
          <p:cNvPr id="15" name="Скругленный прямоугольник 14"/>
          <p:cNvSpPr/>
          <p:nvPr/>
        </p:nvSpPr>
        <p:spPr>
          <a:xfrm>
            <a:off x="2006658" y="310084"/>
            <a:ext cx="8371662" cy="704382"/>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smtClean="0">
                <a:ln w="0"/>
                <a:solidFill>
                  <a:schemeClr val="tx1"/>
                </a:solidFill>
                <a:effectLst>
                  <a:outerShdw blurRad="38100" dist="19050" dir="2700000" algn="tl" rotWithShape="0">
                    <a:schemeClr val="dk1">
                      <a:alpha val="40000"/>
                    </a:schemeClr>
                  </a:outerShdw>
                </a:effectLst>
              </a:rPr>
              <a:t>კომიტეტის საზედამხედველო/საკონტროლო საქმიანობა</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17" name="Скругленный прямоугольник 16"/>
          <p:cNvSpPr/>
          <p:nvPr/>
        </p:nvSpPr>
        <p:spPr>
          <a:xfrm>
            <a:off x="2385753" y="1232229"/>
            <a:ext cx="7597831" cy="837640"/>
          </a:xfrm>
          <a:prstGeom prst="roundRect">
            <a:avLst/>
          </a:prstGeom>
          <a:solidFill>
            <a:srgbClr val="E1B9A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ctr"/>
            <a:r>
              <a:rPr lang="ka-GE" sz="2000" dirty="0" smtClean="0">
                <a:solidFill>
                  <a:schemeClr val="tx1"/>
                </a:solidFill>
                <a:effectLst/>
                <a:latin typeface="Times New Roman" panose="02020603050405020304" pitchFamily="18" charset="0"/>
                <a:ea typeface="Times New Roman" panose="02020603050405020304" pitchFamily="18" charset="0"/>
              </a:rPr>
              <a:t>აჭარის ავტონომიური რესპუბლიკის უმაღლესი საბჭოსათვის წარდგენილი ანგარიშების განხილვა  </a:t>
            </a:r>
            <a:endParaRPr lang="en-US" sz="2000" dirty="0">
              <a:solidFill>
                <a:schemeClr val="tx1"/>
              </a:solidFill>
              <a:effectLst/>
              <a:latin typeface="Times New Roman" panose="02020603050405020304" pitchFamily="18" charset="0"/>
              <a:ea typeface="Times New Roman" panose="02020603050405020304" pitchFamily="18" charset="0"/>
            </a:endParaRPr>
          </a:p>
        </p:txBody>
      </p:sp>
      <p:sp>
        <p:nvSpPr>
          <p:cNvPr id="18" name="Скругленный прямоугольник 17"/>
          <p:cNvSpPr/>
          <p:nvPr/>
        </p:nvSpPr>
        <p:spPr>
          <a:xfrm>
            <a:off x="3477550" y="5053816"/>
            <a:ext cx="5179554" cy="1496611"/>
          </a:xfrm>
          <a:prstGeom prst="roundRect">
            <a:avLst/>
          </a:prstGeom>
          <a:solidFill>
            <a:srgbClr val="6898E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rPr>
              <a:t>სსიპ საზოგადოებრივი მაუწყებლის აჭარის ტელევიზიისა და რადიოს მრჩეველთა საბჭოს 2022 წლის საქმიანობის </a:t>
            </a:r>
            <a:r>
              <a:rPr lang="ka-GE" sz="1600" dirty="0" smtClean="0">
                <a:solidFill>
                  <a:schemeClr val="tx1"/>
                </a:solidFill>
              </a:rPr>
              <a:t>ანგარიში</a:t>
            </a:r>
          </a:p>
        </p:txBody>
      </p:sp>
      <p:sp>
        <p:nvSpPr>
          <p:cNvPr id="20" name="Овал 19"/>
          <p:cNvSpPr/>
          <p:nvPr/>
        </p:nvSpPr>
        <p:spPr>
          <a:xfrm>
            <a:off x="2877475" y="4969829"/>
            <a:ext cx="600075" cy="434747"/>
          </a:xfrm>
          <a:prstGeom prst="ellipse">
            <a:avLst/>
          </a:prstGeom>
          <a:solidFill>
            <a:srgbClr val="6898E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tx1"/>
                </a:solidFill>
              </a:rPr>
              <a:t>3</a:t>
            </a:r>
            <a:endParaRPr lang="en-US" sz="2000" dirty="0">
              <a:solidFill>
                <a:schemeClr val="tx1"/>
              </a:solidFill>
            </a:endParaRPr>
          </a:p>
        </p:txBody>
      </p:sp>
    </p:spTree>
    <p:extLst>
      <p:ext uri="{BB962C8B-B14F-4D97-AF65-F5344CB8AC3E}">
        <p14:creationId xmlns:p14="http://schemas.microsoft.com/office/powerpoint/2010/main" val="2943047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Скругленный прямоугольник 21"/>
          <p:cNvSpPr/>
          <p:nvPr/>
        </p:nvSpPr>
        <p:spPr>
          <a:xfrm>
            <a:off x="1033987" y="3694830"/>
            <a:ext cx="2275910" cy="2135340"/>
          </a:xfrm>
          <a:prstGeom prst="roundRect">
            <a:avLst/>
          </a:prstGeom>
          <a:solidFill>
            <a:srgbClr val="D298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ფრაქციების მიერ დარღვევა არ გამოვლენილა</a:t>
            </a:r>
          </a:p>
          <a:p>
            <a:pPr algn="ctr"/>
            <a:r>
              <a:rPr lang="ka-GE" sz="1600" dirty="0" smtClean="0">
                <a:solidFill>
                  <a:schemeClr val="tx1"/>
                </a:solidFill>
              </a:rPr>
              <a:t>(ოქმი - 30, 21.03.2023)</a:t>
            </a:r>
          </a:p>
        </p:txBody>
      </p:sp>
      <p:sp>
        <p:nvSpPr>
          <p:cNvPr id="14" name="Скругленный прямоугольник 13"/>
          <p:cNvSpPr/>
          <p:nvPr/>
        </p:nvSpPr>
        <p:spPr>
          <a:xfrm>
            <a:off x="4814697" y="3694830"/>
            <a:ext cx="2275910" cy="2135340"/>
          </a:xfrm>
          <a:prstGeom prst="roundRect">
            <a:avLst/>
          </a:prstGeom>
          <a:solidFill>
            <a:srgbClr val="6898E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ფრაქციების მიერ დარღვევა არ გამოვლენილა </a:t>
            </a:r>
          </a:p>
          <a:p>
            <a:pPr algn="ctr"/>
            <a:r>
              <a:rPr lang="ka-GE" sz="1600" dirty="0" smtClean="0">
                <a:solidFill>
                  <a:schemeClr val="tx1"/>
                </a:solidFill>
              </a:rPr>
              <a:t>(ოქმი - 36,         </a:t>
            </a:r>
          </a:p>
          <a:p>
            <a:pPr algn="ctr"/>
            <a:r>
              <a:rPr lang="ka-GE" sz="1600" dirty="0" smtClean="0">
                <a:solidFill>
                  <a:schemeClr val="tx1"/>
                </a:solidFill>
              </a:rPr>
              <a:t>01.09.2023)</a:t>
            </a:r>
          </a:p>
        </p:txBody>
      </p:sp>
      <p:sp>
        <p:nvSpPr>
          <p:cNvPr id="16" name="Скругленный прямоугольник 15"/>
          <p:cNvSpPr/>
          <p:nvPr/>
        </p:nvSpPr>
        <p:spPr>
          <a:xfrm>
            <a:off x="881889" y="382682"/>
            <a:ext cx="10141526" cy="1157150"/>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smtClean="0">
                <a:ln w="0"/>
                <a:solidFill>
                  <a:schemeClr val="tx1"/>
                </a:solidFill>
                <a:effectLst>
                  <a:outerShdw blurRad="38100" dist="19050" dir="2700000" algn="tl" rotWithShape="0">
                    <a:schemeClr val="dk1">
                      <a:alpha val="40000"/>
                    </a:schemeClr>
                  </a:outerShdw>
                </a:effectLst>
              </a:rPr>
              <a:t>აჭარის ავტონომიური რესპუბლიკის უმაღლესი საბჭოს რეგლამენტის 35-ე მუხლის მე-3 პუნქტით გათვალისწინებული უფლების უმაღლესი საბჭოს ფრაქციების მიერ გამოყენება</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2" name="Скругленная прямоугольная выноска 1"/>
          <p:cNvSpPr/>
          <p:nvPr/>
        </p:nvSpPr>
        <p:spPr>
          <a:xfrm>
            <a:off x="1348966" y="2245260"/>
            <a:ext cx="2386535" cy="1020054"/>
          </a:xfrm>
          <a:prstGeom prst="wedgeRoundRectCallout">
            <a:avLst/>
          </a:prstGeom>
          <a:solidFill>
            <a:srgbClr val="CD8A6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2022 წლის საშემოდგომო სესია</a:t>
            </a:r>
            <a:endParaRPr lang="en-US" sz="1600" dirty="0">
              <a:solidFill>
                <a:schemeClr val="tx1"/>
              </a:solidFill>
            </a:endParaRPr>
          </a:p>
        </p:txBody>
      </p:sp>
      <p:sp>
        <p:nvSpPr>
          <p:cNvPr id="8" name="Скругленная прямоугольная выноска 7"/>
          <p:cNvSpPr/>
          <p:nvPr/>
        </p:nvSpPr>
        <p:spPr>
          <a:xfrm>
            <a:off x="5109734" y="2245260"/>
            <a:ext cx="2386535" cy="1020054"/>
          </a:xfrm>
          <a:prstGeom prst="wedgeRoundRectCallout">
            <a:avLst/>
          </a:prstGeom>
          <a:solidFill>
            <a:srgbClr val="88AE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2023 წლის საგაზაფხულო სესია</a:t>
            </a:r>
            <a:endParaRPr lang="en-US" sz="1600" dirty="0">
              <a:solidFill>
                <a:schemeClr val="tx1"/>
              </a:solidFill>
            </a:endParaRPr>
          </a:p>
        </p:txBody>
      </p:sp>
      <p:sp>
        <p:nvSpPr>
          <p:cNvPr id="9" name="Скругленная прямоугольная выноска 8"/>
          <p:cNvSpPr/>
          <p:nvPr/>
        </p:nvSpPr>
        <p:spPr>
          <a:xfrm>
            <a:off x="8870502" y="2245260"/>
            <a:ext cx="2292421" cy="1020054"/>
          </a:xfrm>
          <a:prstGeom prst="wedgeRoundRectCallout">
            <a:avLst/>
          </a:prstGeom>
          <a:solidFill>
            <a:srgbClr val="F692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2023 წლის საშემოდგომო სესია</a:t>
            </a:r>
            <a:endParaRPr lang="en-US" sz="1600" dirty="0">
              <a:solidFill>
                <a:schemeClr val="tx1"/>
              </a:solidFill>
            </a:endParaRPr>
          </a:p>
        </p:txBody>
      </p:sp>
      <p:sp>
        <p:nvSpPr>
          <p:cNvPr id="10" name="Скругленный прямоугольник 9"/>
          <p:cNvSpPr/>
          <p:nvPr/>
        </p:nvSpPr>
        <p:spPr>
          <a:xfrm>
            <a:off x="8595407" y="3694830"/>
            <a:ext cx="2275910" cy="2135340"/>
          </a:xfrm>
          <a:prstGeom prst="roundRect">
            <a:avLst/>
          </a:prstGeom>
          <a:solidFill>
            <a:srgbClr val="F371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ფრაქციების მიერ დარღვევა არ გამოვლენილა </a:t>
            </a:r>
          </a:p>
          <a:p>
            <a:pPr algn="ctr"/>
            <a:r>
              <a:rPr lang="ka-GE" sz="1600" dirty="0" smtClean="0">
                <a:solidFill>
                  <a:schemeClr val="tx1"/>
                </a:solidFill>
              </a:rPr>
              <a:t>(ოქმი - 41,         </a:t>
            </a:r>
          </a:p>
          <a:p>
            <a:pPr algn="ctr"/>
            <a:r>
              <a:rPr lang="ka-GE" sz="1600" dirty="0" smtClean="0">
                <a:solidFill>
                  <a:schemeClr val="tx1"/>
                </a:solidFill>
              </a:rPr>
              <a:t>21.12.2023)</a:t>
            </a:r>
          </a:p>
        </p:txBody>
      </p:sp>
    </p:spTree>
    <p:extLst>
      <p:ext uri="{BB962C8B-B14F-4D97-AF65-F5344CB8AC3E}">
        <p14:creationId xmlns:p14="http://schemas.microsoft.com/office/powerpoint/2010/main" val="9351925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Скругленный прямоугольник 21"/>
          <p:cNvSpPr/>
          <p:nvPr/>
        </p:nvSpPr>
        <p:spPr>
          <a:xfrm>
            <a:off x="1417036" y="2038878"/>
            <a:ext cx="4024856" cy="2386237"/>
          </a:xfrm>
          <a:prstGeom prst="roundRect">
            <a:avLst/>
          </a:prstGeom>
          <a:solidFill>
            <a:srgbClr val="F371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smtClean="0">
                <a:solidFill>
                  <a:schemeClr val="tx1"/>
                </a:solidFill>
              </a:rPr>
              <a:t>კომიტეტის სამოქმედო გეგმა 2023  </a:t>
            </a:r>
          </a:p>
          <a:p>
            <a:pPr algn="ctr"/>
            <a:r>
              <a:rPr lang="ka-GE" dirty="0" smtClean="0">
                <a:solidFill>
                  <a:schemeClr val="tx1"/>
                </a:solidFill>
              </a:rPr>
              <a:t>(ოქმი - 30 21.03.2023)</a:t>
            </a:r>
          </a:p>
        </p:txBody>
      </p:sp>
      <p:sp>
        <p:nvSpPr>
          <p:cNvPr id="14" name="Скругленный прямоугольник 13"/>
          <p:cNvSpPr/>
          <p:nvPr/>
        </p:nvSpPr>
        <p:spPr>
          <a:xfrm>
            <a:off x="6191475" y="2641209"/>
            <a:ext cx="4601562" cy="3185429"/>
          </a:xfrm>
          <a:prstGeom prst="roundRect">
            <a:avLst/>
          </a:prstGeom>
          <a:solidFill>
            <a:srgbClr val="5681D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tx1"/>
                </a:solidFill>
              </a:rPr>
              <a:t>სსიპ ქალაქ ბათუმის №16 საჯარო სკოლის სამოქალაქო განათლების კლუბი „იდეატორი“-ს პეტიცია - „პიროტექნიკის თავისუფალი წვდომის აკრძალვისა და ხარისხზე მკაცრი კონტროლის დაწესების შესახებ“ </a:t>
            </a:r>
            <a:endParaRPr lang="ka-GE" dirty="0" smtClean="0">
              <a:solidFill>
                <a:schemeClr val="tx1"/>
              </a:solidFill>
            </a:endParaRPr>
          </a:p>
          <a:p>
            <a:pPr algn="ctr"/>
            <a:r>
              <a:rPr lang="ka-GE" dirty="0" smtClean="0">
                <a:solidFill>
                  <a:schemeClr val="tx1"/>
                </a:solidFill>
              </a:rPr>
              <a:t>(</a:t>
            </a:r>
            <a:r>
              <a:rPr lang="ru-RU" dirty="0" smtClean="0">
                <a:solidFill>
                  <a:schemeClr val="tx1"/>
                </a:solidFill>
                <a:latin typeface="Sylfaen" panose="010A0502050306030303" pitchFamily="18" charset="0"/>
              </a:rPr>
              <a:t>№</a:t>
            </a:r>
            <a:r>
              <a:rPr lang="ka-GE" dirty="0" smtClean="0">
                <a:solidFill>
                  <a:schemeClr val="tx1"/>
                </a:solidFill>
              </a:rPr>
              <a:t>09-02-13-გ/1069, 26.12.2022</a:t>
            </a:r>
            <a:r>
              <a:rPr lang="ka-GE" dirty="0">
                <a:solidFill>
                  <a:schemeClr val="tx1"/>
                </a:solidFill>
              </a:rPr>
              <a:t>). </a:t>
            </a:r>
            <a:r>
              <a:rPr lang="ka-GE" dirty="0" smtClean="0">
                <a:solidFill>
                  <a:schemeClr val="tx1"/>
                </a:solidFill>
              </a:rPr>
              <a:t> </a:t>
            </a:r>
          </a:p>
          <a:p>
            <a:pPr algn="ctr"/>
            <a:r>
              <a:rPr lang="ka-GE" dirty="0" smtClean="0">
                <a:solidFill>
                  <a:schemeClr val="tx1"/>
                </a:solidFill>
              </a:rPr>
              <a:t> (ოქმი - 31 28.04.2023)</a:t>
            </a:r>
          </a:p>
        </p:txBody>
      </p:sp>
      <p:sp>
        <p:nvSpPr>
          <p:cNvPr id="16" name="Скругленный прямоугольник 15"/>
          <p:cNvSpPr/>
          <p:nvPr/>
        </p:nvSpPr>
        <p:spPr>
          <a:xfrm>
            <a:off x="1970116" y="352227"/>
            <a:ext cx="8246971" cy="1012293"/>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smtClean="0">
                <a:ln w="0"/>
                <a:solidFill>
                  <a:schemeClr val="tx1"/>
                </a:solidFill>
                <a:effectLst>
                  <a:outerShdw blurRad="38100" dist="19050" dir="2700000" algn="tl" rotWithShape="0">
                    <a:schemeClr val="dk1">
                      <a:alpha val="40000"/>
                    </a:schemeClr>
                  </a:outerShdw>
                </a:effectLst>
              </a:rPr>
              <a:t>კომიტეტის გამჭვირვალობისა და საზოგადოებასთან ურთიერთობის გაუმჯობესება</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89818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Скругленный прямоугольник 21"/>
          <p:cNvSpPr/>
          <p:nvPr/>
        </p:nvSpPr>
        <p:spPr>
          <a:xfrm>
            <a:off x="828676" y="2113226"/>
            <a:ext cx="5916154" cy="767890"/>
          </a:xfrm>
          <a:prstGeom prst="roundRect">
            <a:avLst/>
          </a:prstGeom>
          <a:solidFill>
            <a:srgbClr val="F371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smtClean="0">
                <a:solidFill>
                  <a:schemeClr val="tx1"/>
                </a:solidFill>
              </a:rPr>
              <a:t>კომიტეტის აპარატის თანამშრომელთა გადამზადება</a:t>
            </a:r>
          </a:p>
        </p:txBody>
      </p:sp>
      <p:sp>
        <p:nvSpPr>
          <p:cNvPr id="24" name="Скругленный прямоугольник 23"/>
          <p:cNvSpPr/>
          <p:nvPr/>
        </p:nvSpPr>
        <p:spPr>
          <a:xfrm>
            <a:off x="2766407" y="3496166"/>
            <a:ext cx="8825517" cy="1066559"/>
          </a:xfrm>
          <a:prstGeom prst="roundRect">
            <a:avLst/>
          </a:prstGeom>
          <a:solidFill>
            <a:srgbClr val="6898E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smtClean="0">
                <a:solidFill>
                  <a:schemeClr val="tx1"/>
                </a:solidFill>
              </a:rPr>
              <a:t>2023 წლის 29 ნოემბერი - 1 დეკემბერი</a:t>
            </a:r>
          </a:p>
          <a:p>
            <a:pPr algn="ctr"/>
            <a:r>
              <a:rPr lang="ka-GE" dirty="0" smtClean="0">
                <a:solidFill>
                  <a:schemeClr val="tx1"/>
                </a:solidFill>
              </a:rPr>
              <a:t>ტრენინგი - საჯარო მოხელის ქცევისა და კომუნიკაციის მნიშვნელობა ორგანიზაციაში</a:t>
            </a:r>
            <a:endParaRPr lang="en-US" dirty="0">
              <a:solidFill>
                <a:schemeClr val="tx1"/>
              </a:solidFill>
            </a:endParaRPr>
          </a:p>
        </p:txBody>
      </p:sp>
      <p:sp>
        <p:nvSpPr>
          <p:cNvPr id="14" name="Скругленный прямоугольник 13"/>
          <p:cNvSpPr/>
          <p:nvPr/>
        </p:nvSpPr>
        <p:spPr>
          <a:xfrm>
            <a:off x="485776" y="5177776"/>
            <a:ext cx="6259054" cy="948958"/>
          </a:xfrm>
          <a:prstGeom prst="roundRect">
            <a:avLst/>
          </a:prstGeom>
          <a:solidFill>
            <a:srgbClr val="AD8E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smtClean="0">
                <a:solidFill>
                  <a:schemeClr val="tx1"/>
                </a:solidFill>
              </a:rPr>
              <a:t>2023 წლის 4-6 დეკემბერი</a:t>
            </a:r>
          </a:p>
          <a:p>
            <a:pPr algn="ctr"/>
            <a:r>
              <a:rPr lang="ka-GE" dirty="0" smtClean="0">
                <a:solidFill>
                  <a:schemeClr val="tx1"/>
                </a:solidFill>
              </a:rPr>
              <a:t>ტრენინგი - პრეზენტაციების მომზადება და წარდგენა</a:t>
            </a:r>
          </a:p>
        </p:txBody>
      </p:sp>
      <p:sp>
        <p:nvSpPr>
          <p:cNvPr id="16" name="Скругленный прямоугольник 15"/>
          <p:cNvSpPr/>
          <p:nvPr/>
        </p:nvSpPr>
        <p:spPr>
          <a:xfrm>
            <a:off x="1959234" y="470474"/>
            <a:ext cx="8915398" cy="704382"/>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smtClean="0">
                <a:ln w="0"/>
                <a:solidFill>
                  <a:schemeClr val="tx1"/>
                </a:solidFill>
                <a:effectLst>
                  <a:outerShdw blurRad="38100" dist="19050" dir="2700000" algn="tl" rotWithShape="0">
                    <a:schemeClr val="dk1">
                      <a:alpha val="40000"/>
                    </a:schemeClr>
                  </a:outerShdw>
                </a:effectLst>
              </a:rPr>
              <a:t>კომიტეტის ორგანიზაციული შესაძლებლობების გაძლიერება</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2" name="Выгнутая вправо стрелка 1"/>
          <p:cNvSpPr/>
          <p:nvPr/>
        </p:nvSpPr>
        <p:spPr>
          <a:xfrm>
            <a:off x="7045569" y="1514135"/>
            <a:ext cx="514237" cy="599091"/>
          </a:xfrm>
          <a:prstGeom prst="curvedLeftArrow">
            <a:avLst/>
          </a:prstGeom>
          <a:solidFill>
            <a:srgbClr val="AD8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Выгнутая влево стрелка 2"/>
          <p:cNvSpPr/>
          <p:nvPr/>
        </p:nvSpPr>
        <p:spPr>
          <a:xfrm>
            <a:off x="1907893" y="3049915"/>
            <a:ext cx="514237" cy="599091"/>
          </a:xfrm>
          <a:prstGeom prst="curvedRightArrow">
            <a:avLst/>
          </a:prstGeom>
          <a:solidFill>
            <a:srgbClr val="F37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Выгнутая вправо стрелка 8"/>
          <p:cNvSpPr/>
          <p:nvPr/>
        </p:nvSpPr>
        <p:spPr>
          <a:xfrm>
            <a:off x="7045568" y="4734448"/>
            <a:ext cx="514237" cy="599091"/>
          </a:xfrm>
          <a:prstGeom prst="curvedLeftArrow">
            <a:avLst/>
          </a:prstGeom>
          <a:solidFill>
            <a:srgbClr val="689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004848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Скругленный прямоугольник 15"/>
          <p:cNvSpPr/>
          <p:nvPr/>
        </p:nvSpPr>
        <p:spPr>
          <a:xfrm>
            <a:off x="2124188" y="514819"/>
            <a:ext cx="8212108" cy="704382"/>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smtClean="0">
                <a:ln w="0"/>
                <a:solidFill>
                  <a:schemeClr val="tx1"/>
                </a:solidFill>
                <a:effectLst>
                  <a:outerShdw blurRad="38100" dist="19050" dir="2700000" algn="tl" rotWithShape="0">
                    <a:schemeClr val="dk1">
                      <a:alpha val="40000"/>
                    </a:schemeClr>
                  </a:outerShdw>
                </a:effectLst>
              </a:rPr>
              <a:t>კომიტეტის საქმიანობის სტატისტიკური მონაცემები</a:t>
            </a:r>
            <a:endParaRPr lang="en-US" sz="2400" dirty="0">
              <a:ln w="0"/>
              <a:solidFill>
                <a:schemeClr val="tx1"/>
              </a:solidFill>
              <a:effectLst>
                <a:outerShdw blurRad="38100" dist="19050" dir="2700000" algn="tl" rotWithShape="0">
                  <a:schemeClr val="dk1">
                    <a:alpha val="40000"/>
                  </a:schemeClr>
                </a:outerShdw>
              </a:effectLst>
            </a:endParaRPr>
          </a:p>
        </p:txBody>
      </p:sp>
      <p:graphicFrame>
        <p:nvGraphicFramePr>
          <p:cNvPr id="11" name="Диаграмма 10"/>
          <p:cNvGraphicFramePr/>
          <p:nvPr>
            <p:extLst>
              <p:ext uri="{D42A27DB-BD31-4B8C-83A1-F6EECF244321}">
                <p14:modId xmlns:p14="http://schemas.microsoft.com/office/powerpoint/2010/main" val="571743715"/>
              </p:ext>
            </p:extLst>
          </p:nvPr>
        </p:nvGraphicFramePr>
        <p:xfrm>
          <a:off x="3543376" y="1926512"/>
          <a:ext cx="5373733" cy="3626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30873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Скругленный прямоугольник 15"/>
          <p:cNvSpPr/>
          <p:nvPr/>
        </p:nvSpPr>
        <p:spPr>
          <a:xfrm>
            <a:off x="1224914" y="400518"/>
            <a:ext cx="9848849" cy="932981"/>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smtClean="0">
                <a:ln w="0"/>
                <a:solidFill>
                  <a:schemeClr val="tx1"/>
                </a:solidFill>
                <a:effectLst>
                  <a:outerShdw blurRad="38100" dist="19050" dir="2700000" algn="tl" rotWithShape="0">
                    <a:schemeClr val="dk1">
                      <a:alpha val="40000"/>
                    </a:schemeClr>
                  </a:outerShdw>
                </a:effectLst>
              </a:rPr>
              <a:t>კომიტეტში შემოსული, კომიტეტიდან გასული კორესპონდენციისა და მოქალაქეთა მიღების სტატისტიკა</a:t>
            </a:r>
            <a:endParaRPr lang="en-US" sz="2400" dirty="0">
              <a:ln w="0"/>
              <a:solidFill>
                <a:schemeClr val="tx1"/>
              </a:solidFill>
              <a:effectLst>
                <a:outerShdw blurRad="38100" dist="19050" dir="2700000" algn="tl" rotWithShape="0">
                  <a:schemeClr val="dk1">
                    <a:alpha val="40000"/>
                  </a:schemeClr>
                </a:outerShdw>
              </a:effectLst>
            </a:endParaRPr>
          </a:p>
        </p:txBody>
      </p:sp>
      <p:graphicFrame>
        <p:nvGraphicFramePr>
          <p:cNvPr id="5" name="Диаграмма 4"/>
          <p:cNvGraphicFramePr/>
          <p:nvPr>
            <p:extLst>
              <p:ext uri="{D42A27DB-BD31-4B8C-83A1-F6EECF244321}">
                <p14:modId xmlns:p14="http://schemas.microsoft.com/office/powerpoint/2010/main" val="3177345141"/>
              </p:ext>
            </p:extLst>
          </p:nvPr>
        </p:nvGraphicFramePr>
        <p:xfrm>
          <a:off x="2105025" y="1612670"/>
          <a:ext cx="8088629" cy="4946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15236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Скругленный прямоугольник 15"/>
          <p:cNvSpPr/>
          <p:nvPr/>
        </p:nvSpPr>
        <p:spPr>
          <a:xfrm>
            <a:off x="1076325" y="371943"/>
            <a:ext cx="10039350" cy="1028231"/>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smtClean="0">
                <a:ln w="0"/>
                <a:solidFill>
                  <a:schemeClr val="tx1"/>
                </a:solidFill>
                <a:effectLst>
                  <a:outerShdw blurRad="38100" dist="19050" dir="2700000" algn="tl" rotWithShape="0">
                    <a:schemeClr val="dk1">
                      <a:alpha val="40000"/>
                    </a:schemeClr>
                  </a:outerShdw>
                </a:effectLst>
              </a:rPr>
              <a:t>კომიტეტის სამოქმედო გეგმით განსახორციელებელი აქტივობების შესრულების მდგომარეობა</a:t>
            </a:r>
            <a:endParaRPr lang="en-US" sz="2400" dirty="0">
              <a:ln w="0"/>
              <a:solidFill>
                <a:schemeClr val="tx1"/>
              </a:solidFill>
              <a:effectLst>
                <a:outerShdw blurRad="38100" dist="19050" dir="2700000" algn="tl" rotWithShape="0">
                  <a:schemeClr val="dk1">
                    <a:alpha val="40000"/>
                  </a:schemeClr>
                </a:outerShdw>
              </a:effectLst>
            </a:endParaRPr>
          </a:p>
        </p:txBody>
      </p:sp>
      <p:graphicFrame>
        <p:nvGraphicFramePr>
          <p:cNvPr id="4" name="Диаграмма 3"/>
          <p:cNvGraphicFramePr/>
          <p:nvPr>
            <p:extLst>
              <p:ext uri="{D42A27DB-BD31-4B8C-83A1-F6EECF244321}">
                <p14:modId xmlns:p14="http://schemas.microsoft.com/office/powerpoint/2010/main" val="1354663082"/>
              </p:ext>
            </p:extLst>
          </p:nvPr>
        </p:nvGraphicFramePr>
        <p:xfrm>
          <a:off x="2032000" y="1609725"/>
          <a:ext cx="8128000" cy="45286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02924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133899" y="1565044"/>
            <a:ext cx="6350923" cy="3879792"/>
          </a:xfrm>
          <a:prstGeom prst="roundRect">
            <a:avLst/>
          </a:prstGeom>
          <a:solidFill>
            <a:srgbClr val="6898E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b="1" dirty="0">
                <a:solidFill>
                  <a:schemeClr val="tx1"/>
                </a:solidFill>
              </a:rPr>
              <a:t>კომიტეტი, მომავალშიც გააგრძელებს მასზე დაკისრებული უფლებამოსილების განხორციელებისა და საქმიანობის განვითარებაზე ზრუნვას. </a:t>
            </a:r>
          </a:p>
          <a:p>
            <a:pPr algn="ctr"/>
            <a:r>
              <a:rPr lang="ka-GE" sz="2400" b="1" dirty="0">
                <a:solidFill>
                  <a:schemeClr val="tx1"/>
                </a:solidFill>
              </a:rPr>
              <a:t>კომიტეტის პრიორიტეტებად რჩება საკანონმდებლო საქმიანობისა და საზედამხედველო მექანიზმების გაძლიერება.</a:t>
            </a:r>
            <a:endParaRPr lang="en-US" sz="2400" b="1" dirty="0">
              <a:solidFill>
                <a:schemeClr val="tx1"/>
              </a:solidFill>
            </a:endParaRPr>
          </a:p>
        </p:txBody>
      </p:sp>
    </p:spTree>
    <p:extLst>
      <p:ext uri="{BB962C8B-B14F-4D97-AF65-F5344CB8AC3E}">
        <p14:creationId xmlns:p14="http://schemas.microsoft.com/office/powerpoint/2010/main" val="3823309297"/>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6792071" y="2324460"/>
            <a:ext cx="1763534" cy="143378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Рисунок 6"/>
          <p:cNvPicPr>
            <a:picLocks noChangeAspect="1"/>
          </p:cNvPicPr>
          <p:nvPr/>
        </p:nvPicPr>
        <p:blipFill>
          <a:blip r:embed="rId3"/>
          <a:stretch>
            <a:fillRect/>
          </a:stretch>
        </p:blipFill>
        <p:spPr>
          <a:xfrm>
            <a:off x="2105702" y="4373879"/>
            <a:ext cx="1105053" cy="157243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Рисунок 7"/>
          <p:cNvPicPr>
            <a:picLocks noChangeAspect="1"/>
          </p:cNvPicPr>
          <p:nvPr/>
        </p:nvPicPr>
        <p:blipFill>
          <a:blip r:embed="rId4"/>
          <a:stretch>
            <a:fillRect/>
          </a:stretch>
        </p:blipFill>
        <p:spPr>
          <a:xfrm>
            <a:off x="5475424" y="4412036"/>
            <a:ext cx="1158119" cy="157243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Рисунок 8"/>
          <p:cNvPicPr>
            <a:picLocks noChangeAspect="1"/>
          </p:cNvPicPr>
          <p:nvPr/>
        </p:nvPicPr>
        <p:blipFill>
          <a:blip r:embed="rId5"/>
          <a:stretch>
            <a:fillRect/>
          </a:stretch>
        </p:blipFill>
        <p:spPr>
          <a:xfrm>
            <a:off x="9253368" y="4415384"/>
            <a:ext cx="1246465" cy="157243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Скругленный прямоугольник 11"/>
          <p:cNvSpPr/>
          <p:nvPr/>
        </p:nvSpPr>
        <p:spPr>
          <a:xfrm>
            <a:off x="3128794" y="305700"/>
            <a:ext cx="6124575" cy="627875"/>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ka-GE" sz="2400" dirty="0" smtClean="0">
                <a:ln w="0"/>
                <a:solidFill>
                  <a:schemeClr val="tx1"/>
                </a:solidFill>
                <a:effectLst>
                  <a:outerShdw blurRad="38100" dist="19050" dir="2700000" algn="tl" rotWithShape="0">
                    <a:schemeClr val="dk1">
                      <a:alpha val="40000"/>
                    </a:schemeClr>
                  </a:outerShdw>
                </a:effectLst>
              </a:rPr>
              <a:t>კომიტეტის შემადგენლობა</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2" name="Скругленный прямоугольник 1"/>
          <p:cNvSpPr/>
          <p:nvPr/>
        </p:nvSpPr>
        <p:spPr>
          <a:xfrm>
            <a:off x="3364748" y="2277195"/>
            <a:ext cx="3096286" cy="615636"/>
          </a:xfrm>
          <a:prstGeom prst="roundRect">
            <a:avLst/>
          </a:prstGeom>
          <a:solidFill>
            <a:srgbClr val="F698B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ka-GE" sz="1600" dirty="0" smtClean="0">
                <a:solidFill>
                  <a:schemeClr val="tx1"/>
                </a:solidFill>
              </a:rPr>
              <a:t>ვლადიმერ მგალობლიშვილი - კომიტეტის თავმჯდომარე</a:t>
            </a:r>
            <a:endParaRPr lang="en-US" sz="1600" dirty="0">
              <a:solidFill>
                <a:schemeClr val="tx1"/>
              </a:solidFill>
            </a:endParaRPr>
          </a:p>
        </p:txBody>
      </p:sp>
      <p:sp>
        <p:nvSpPr>
          <p:cNvPr id="10" name="Скругленный прямоугольник 9"/>
          <p:cNvSpPr/>
          <p:nvPr/>
        </p:nvSpPr>
        <p:spPr>
          <a:xfrm>
            <a:off x="8622927" y="3087361"/>
            <a:ext cx="2895600" cy="619125"/>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მედეა ვასაძე - კომიტეტის თავმჯდომარის მოადგილე</a:t>
            </a:r>
            <a:endParaRPr lang="en-US" sz="1600" dirty="0">
              <a:solidFill>
                <a:schemeClr val="tx1"/>
              </a:solidFill>
            </a:endParaRPr>
          </a:p>
        </p:txBody>
      </p:sp>
      <p:sp>
        <p:nvSpPr>
          <p:cNvPr id="11" name="Скругленный прямоугольник 10"/>
          <p:cNvSpPr/>
          <p:nvPr/>
        </p:nvSpPr>
        <p:spPr>
          <a:xfrm>
            <a:off x="1610854" y="6029325"/>
            <a:ext cx="2094747" cy="565426"/>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400" dirty="0" smtClean="0">
                <a:solidFill>
                  <a:schemeClr val="tx1"/>
                </a:solidFill>
              </a:rPr>
              <a:t>დავით ბაციკაძე - კომიტეტის წევრი</a:t>
            </a:r>
            <a:endParaRPr lang="en-US" sz="1400" dirty="0">
              <a:solidFill>
                <a:schemeClr val="tx1"/>
              </a:solidFill>
            </a:endParaRPr>
          </a:p>
        </p:txBody>
      </p:sp>
      <p:sp>
        <p:nvSpPr>
          <p:cNvPr id="13" name="Скругленный прямоугольник 12"/>
          <p:cNvSpPr/>
          <p:nvPr/>
        </p:nvSpPr>
        <p:spPr>
          <a:xfrm>
            <a:off x="8747934" y="6042300"/>
            <a:ext cx="2130888" cy="552451"/>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400" dirty="0" smtClean="0">
                <a:solidFill>
                  <a:schemeClr val="tx1"/>
                </a:solidFill>
              </a:rPr>
              <a:t>ირაკლი ჭეიშვილი - კომიტეტის წევრი</a:t>
            </a:r>
            <a:endParaRPr lang="en-US" sz="1400" dirty="0">
              <a:solidFill>
                <a:schemeClr val="tx1"/>
              </a:solidFill>
            </a:endParaRPr>
          </a:p>
        </p:txBody>
      </p:sp>
      <p:sp>
        <p:nvSpPr>
          <p:cNvPr id="14" name="Скругленный прямоугольник 13"/>
          <p:cNvSpPr/>
          <p:nvPr/>
        </p:nvSpPr>
        <p:spPr>
          <a:xfrm>
            <a:off x="5031861" y="6063666"/>
            <a:ext cx="2045247" cy="531085"/>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400" dirty="0" smtClean="0">
                <a:solidFill>
                  <a:schemeClr val="tx1"/>
                </a:solidFill>
              </a:rPr>
              <a:t>ფრიდონ ფუტკარაძე - კომიტეტის წევრი</a:t>
            </a:r>
            <a:endParaRPr lang="en-US" sz="1400" dirty="0">
              <a:solidFill>
                <a:schemeClr val="tx1"/>
              </a:solidFill>
            </a:endParaRPr>
          </a:p>
        </p:txBody>
      </p:sp>
      <p:pic>
        <p:nvPicPr>
          <p:cNvPr id="3" name="Рисунок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2000" y="1546171"/>
            <a:ext cx="1845426" cy="13466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34292253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Скругленный прямоугольник 9"/>
          <p:cNvSpPr/>
          <p:nvPr/>
        </p:nvSpPr>
        <p:spPr>
          <a:xfrm>
            <a:off x="3019424" y="373711"/>
            <a:ext cx="6124575" cy="627875"/>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smtClean="0">
                <a:ln w="0"/>
                <a:solidFill>
                  <a:schemeClr val="tx1"/>
                </a:solidFill>
                <a:effectLst>
                  <a:outerShdw blurRad="38100" dist="19050" dir="2700000" algn="tl" rotWithShape="0">
                    <a:schemeClr val="dk1">
                      <a:alpha val="40000"/>
                    </a:schemeClr>
                  </a:outerShdw>
                </a:effectLst>
              </a:rPr>
              <a:t>კომიტეტის აპარატის შემადგენლობა</a:t>
            </a:r>
            <a:endParaRPr lang="en-US" sz="2400" dirty="0">
              <a:ln w="0"/>
              <a:solidFill>
                <a:schemeClr val="tx1"/>
              </a:solidFill>
              <a:effectLst>
                <a:outerShdw blurRad="38100" dist="19050" dir="2700000" algn="tl" rotWithShape="0">
                  <a:schemeClr val="dk1">
                    <a:alpha val="40000"/>
                  </a:schemeClr>
                </a:outerShdw>
              </a:effectLst>
            </a:endParaRPr>
          </a:p>
        </p:txBody>
      </p:sp>
      <p:graphicFrame>
        <p:nvGraphicFramePr>
          <p:cNvPr id="41" name="Схема 40"/>
          <p:cNvGraphicFramePr/>
          <p:nvPr>
            <p:extLst>
              <p:ext uri="{D42A27DB-BD31-4B8C-83A1-F6EECF244321}">
                <p14:modId xmlns:p14="http://schemas.microsoft.com/office/powerpoint/2010/main" val="3517176187"/>
              </p:ext>
            </p:extLst>
          </p:nvPr>
        </p:nvGraphicFramePr>
        <p:xfrm>
          <a:off x="2732085" y="1352550"/>
          <a:ext cx="8116890" cy="3027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2" name="Схема 41"/>
          <p:cNvGraphicFramePr/>
          <p:nvPr>
            <p:extLst>
              <p:ext uri="{D42A27DB-BD31-4B8C-83A1-F6EECF244321}">
                <p14:modId xmlns:p14="http://schemas.microsoft.com/office/powerpoint/2010/main" val="729523413"/>
              </p:ext>
            </p:extLst>
          </p:nvPr>
        </p:nvGraphicFramePr>
        <p:xfrm>
          <a:off x="2959097" y="4398904"/>
          <a:ext cx="7673975" cy="23907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3" name="Стрелка вправо 42"/>
          <p:cNvSpPr/>
          <p:nvPr/>
        </p:nvSpPr>
        <p:spPr>
          <a:xfrm>
            <a:off x="2647945" y="3693511"/>
            <a:ext cx="2264283" cy="859446"/>
          </a:xfrm>
          <a:prstGeom prst="rightArrow">
            <a:avLst/>
          </a:prstGeom>
          <a:solidFill>
            <a:schemeClr val="accent2">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ბადრი შარაძე</a:t>
            </a:r>
            <a:endParaRPr lang="en-US" sz="1600" dirty="0">
              <a:solidFill>
                <a:schemeClr val="tx1"/>
              </a:solidFill>
            </a:endParaRPr>
          </a:p>
        </p:txBody>
      </p:sp>
      <p:sp>
        <p:nvSpPr>
          <p:cNvPr id="44" name="Стрелка вправо 43"/>
          <p:cNvSpPr/>
          <p:nvPr/>
        </p:nvSpPr>
        <p:spPr>
          <a:xfrm>
            <a:off x="2647944" y="2701087"/>
            <a:ext cx="2264283" cy="859446"/>
          </a:xfrm>
          <a:prstGeom prst="rightArrow">
            <a:avLst/>
          </a:prstGeom>
          <a:solidFill>
            <a:schemeClr val="accent4">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მერაბ ბოლქვაძე</a:t>
            </a:r>
            <a:endParaRPr lang="en-US" sz="1600" dirty="0">
              <a:solidFill>
                <a:schemeClr val="tx1"/>
              </a:solidFill>
            </a:endParaRPr>
          </a:p>
        </p:txBody>
      </p:sp>
      <p:sp>
        <p:nvSpPr>
          <p:cNvPr id="45" name="Стрелка вправо 44"/>
          <p:cNvSpPr/>
          <p:nvPr/>
        </p:nvSpPr>
        <p:spPr>
          <a:xfrm>
            <a:off x="2647944" y="1708663"/>
            <a:ext cx="2264283" cy="859446"/>
          </a:xfrm>
          <a:prstGeom prst="rightArrow">
            <a:avLst/>
          </a:prstGeom>
          <a:solidFill>
            <a:srgbClr val="9999FF"/>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პაატა კეშელავა</a:t>
            </a:r>
            <a:endParaRPr lang="en-US" sz="1600" dirty="0">
              <a:solidFill>
                <a:schemeClr val="tx1"/>
              </a:solidFill>
            </a:endParaRPr>
          </a:p>
        </p:txBody>
      </p:sp>
      <p:sp>
        <p:nvSpPr>
          <p:cNvPr id="46" name="Стрелка вправо 45"/>
          <p:cNvSpPr/>
          <p:nvPr/>
        </p:nvSpPr>
        <p:spPr>
          <a:xfrm>
            <a:off x="2647946" y="4684852"/>
            <a:ext cx="2264283" cy="859446"/>
          </a:xfrm>
          <a:prstGeom prst="rightArrow">
            <a:avLst/>
          </a:prstGeom>
          <a:solidFill>
            <a:schemeClr val="accent1">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ლალი აბსავა</a:t>
            </a:r>
            <a:endParaRPr lang="en-US" sz="1600" dirty="0">
              <a:solidFill>
                <a:schemeClr val="tx1"/>
              </a:solidFill>
            </a:endParaRPr>
          </a:p>
        </p:txBody>
      </p:sp>
      <p:sp>
        <p:nvSpPr>
          <p:cNvPr id="47" name="Стрелка вправо 46"/>
          <p:cNvSpPr/>
          <p:nvPr/>
        </p:nvSpPr>
        <p:spPr>
          <a:xfrm>
            <a:off x="2647943" y="5676193"/>
            <a:ext cx="2264283" cy="859446"/>
          </a:xfrm>
          <a:prstGeom prst="rightArrow">
            <a:avLst/>
          </a:prstGeom>
          <a:solidFill>
            <a:schemeClr val="accent3">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ზურაბ თავბერიძე</a:t>
            </a:r>
            <a:endParaRPr lang="en-US" sz="1600" dirty="0">
              <a:solidFill>
                <a:schemeClr val="tx1"/>
              </a:solidFill>
            </a:endParaRPr>
          </a:p>
        </p:txBody>
      </p:sp>
    </p:spTree>
    <p:extLst>
      <p:ext uri="{BB962C8B-B14F-4D97-AF65-F5344CB8AC3E}">
        <p14:creationId xmlns:p14="http://schemas.microsoft.com/office/powerpoint/2010/main" val="1207472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Скругленный прямоугольник 4"/>
          <p:cNvSpPr/>
          <p:nvPr/>
        </p:nvSpPr>
        <p:spPr>
          <a:xfrm>
            <a:off x="868680" y="839585"/>
            <a:ext cx="4393276" cy="5120639"/>
          </a:xfrm>
          <a:prstGeom prst="roundRect">
            <a:avLst/>
          </a:prstGeom>
          <a:solidFill>
            <a:srgbClr val="AD8E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solidFill>
              </a:rPr>
              <a:t>შესავალი</a:t>
            </a:r>
          </a:p>
          <a:p>
            <a:pPr algn="ctr"/>
            <a:endParaRPr lang="ka-GE" dirty="0">
              <a:solidFill>
                <a:schemeClr val="tx1"/>
              </a:solidFill>
            </a:endParaRPr>
          </a:p>
          <a:p>
            <a:pPr algn="ctr"/>
            <a:r>
              <a:rPr lang="ka-GE" sz="1600" dirty="0">
                <a:solidFill>
                  <a:schemeClr val="tx1"/>
                </a:solidFill>
              </a:rPr>
              <a:t>წინამდებარე </a:t>
            </a:r>
            <a:r>
              <a:rPr lang="ka-GE" sz="1600" dirty="0" smtClean="0">
                <a:solidFill>
                  <a:schemeClr val="tx1"/>
                </a:solidFill>
              </a:rPr>
              <a:t>დოკუმენტში </a:t>
            </a:r>
            <a:r>
              <a:rPr lang="ka-GE" sz="1600" dirty="0">
                <a:solidFill>
                  <a:schemeClr val="tx1"/>
                </a:solidFill>
              </a:rPr>
              <a:t>წარმოდგენილია აჭარის ავტონომიური რესპუბლიკის უმაღლესი საბჭოს </a:t>
            </a:r>
            <a:r>
              <a:rPr lang="de-DE" sz="1600" dirty="0">
                <a:solidFill>
                  <a:schemeClr val="tx1"/>
                </a:solidFill>
              </a:rPr>
              <a:t>საკონსტიტუციო, იურიდიულ და საპროცედურო საკითხთა კომი</a:t>
            </a:r>
            <a:r>
              <a:rPr lang="ka-GE" sz="1600" dirty="0">
                <a:solidFill>
                  <a:schemeClr val="tx1"/>
                </a:solidFill>
              </a:rPr>
              <a:t>ტეტის მიერ გაწეული </a:t>
            </a:r>
            <a:r>
              <a:rPr lang="de-DE" sz="1600" dirty="0">
                <a:solidFill>
                  <a:schemeClr val="tx1"/>
                </a:solidFill>
              </a:rPr>
              <a:t>საქმიანობ</a:t>
            </a:r>
            <a:r>
              <a:rPr lang="ka-GE" sz="1600" dirty="0">
                <a:solidFill>
                  <a:schemeClr val="tx1"/>
                </a:solidFill>
              </a:rPr>
              <a:t>ის </a:t>
            </a:r>
            <a:r>
              <a:rPr lang="ka-GE" sz="1600" dirty="0" smtClean="0">
                <a:solidFill>
                  <a:schemeClr val="tx1"/>
                </a:solidFill>
              </a:rPr>
              <a:t>ანგარიში, რომელიც მოიცავს </a:t>
            </a:r>
            <a:r>
              <a:rPr lang="ka-GE" sz="1600" dirty="0">
                <a:solidFill>
                  <a:schemeClr val="tx1"/>
                </a:solidFill>
              </a:rPr>
              <a:t>და შესაბამისობაშია კომიტეტისთვის აჭარის ავტონომიური რესპუბლიკის უმაღლესი საბჭოს რეგლამენტითა და კომიტეტის დებულებით განსაზღვრულ უფლებამოსილებებთან, აგრეთვე, კომიტეტის </a:t>
            </a:r>
            <a:r>
              <a:rPr lang="ka-GE" sz="1600" dirty="0" smtClean="0">
                <a:solidFill>
                  <a:schemeClr val="tx1"/>
                </a:solidFill>
              </a:rPr>
              <a:t>2023 წლის </a:t>
            </a:r>
            <a:r>
              <a:rPr lang="ka-GE" sz="1600" dirty="0">
                <a:solidFill>
                  <a:schemeClr val="tx1"/>
                </a:solidFill>
              </a:rPr>
              <a:t>სამოქმედო გეგმით გათვალისწინებულ </a:t>
            </a:r>
            <a:r>
              <a:rPr lang="ka-GE" sz="1600" dirty="0" smtClean="0">
                <a:solidFill>
                  <a:schemeClr val="tx1"/>
                </a:solidFill>
              </a:rPr>
              <a:t>საქმიანობასთან</a:t>
            </a:r>
            <a:endParaRPr lang="en-US" sz="1600" dirty="0">
              <a:solidFill>
                <a:schemeClr val="tx1"/>
              </a:solidFill>
            </a:endParaRPr>
          </a:p>
        </p:txBody>
      </p:sp>
      <p:sp>
        <p:nvSpPr>
          <p:cNvPr id="6" name="Скругленный прямоугольник 5"/>
          <p:cNvSpPr/>
          <p:nvPr/>
        </p:nvSpPr>
        <p:spPr>
          <a:xfrm>
            <a:off x="5652655" y="1537854"/>
            <a:ext cx="5777345" cy="3724100"/>
          </a:xfrm>
          <a:prstGeom prst="roundRect">
            <a:avLst/>
          </a:prstGeom>
          <a:solidFill>
            <a:srgbClr val="F692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solidFill>
              </a:rPr>
              <a:t>კომიტეტის სტრატეგიული მიზნები</a:t>
            </a:r>
            <a:endParaRPr lang="en-US" b="1" dirty="0">
              <a:solidFill>
                <a:schemeClr val="tx1"/>
              </a:solidFill>
            </a:endParaRPr>
          </a:p>
          <a:p>
            <a:endParaRPr lang="en-US" sz="1600" dirty="0">
              <a:solidFill>
                <a:schemeClr val="tx1"/>
              </a:solidFill>
            </a:endParaRPr>
          </a:p>
          <a:p>
            <a:r>
              <a:rPr lang="ka-GE" sz="1600" b="1" dirty="0">
                <a:solidFill>
                  <a:schemeClr val="tx1"/>
                </a:solidFill>
              </a:rPr>
              <a:t>კომიტეტის </a:t>
            </a:r>
            <a:r>
              <a:rPr lang="ka-GE" sz="1600" b="1" dirty="0" smtClean="0">
                <a:solidFill>
                  <a:schemeClr val="tx1"/>
                </a:solidFill>
              </a:rPr>
              <a:t>2023 წლის </a:t>
            </a:r>
            <a:r>
              <a:rPr lang="ka-GE" sz="1600" b="1" dirty="0">
                <a:solidFill>
                  <a:schemeClr val="tx1"/>
                </a:solidFill>
              </a:rPr>
              <a:t>სამოქმედო გეგმა მოიცავდა შემდეგ სტრატეგიულ მიზნებს:</a:t>
            </a:r>
            <a:endParaRPr lang="en-US" sz="1600" dirty="0">
              <a:solidFill>
                <a:schemeClr val="tx1"/>
              </a:solidFill>
            </a:endParaRPr>
          </a:p>
          <a:p>
            <a:r>
              <a:rPr lang="ka-GE" sz="1600" dirty="0">
                <a:solidFill>
                  <a:schemeClr val="tx1"/>
                </a:solidFill>
              </a:rPr>
              <a:t>I. საკანონმდებლო საქმიანობის გაუმჯობესება</a:t>
            </a:r>
            <a:endParaRPr lang="en-US" sz="1600" dirty="0">
              <a:solidFill>
                <a:schemeClr val="tx1"/>
              </a:solidFill>
            </a:endParaRPr>
          </a:p>
          <a:p>
            <a:r>
              <a:rPr lang="ka-GE" sz="1600" dirty="0">
                <a:solidFill>
                  <a:schemeClr val="tx1"/>
                </a:solidFill>
              </a:rPr>
              <a:t>II. საზედამხედველო/საკონტროლო საქმიანობის გაძლიერება</a:t>
            </a:r>
            <a:endParaRPr lang="en-US" sz="1600" dirty="0">
              <a:solidFill>
                <a:schemeClr val="tx1"/>
              </a:solidFill>
            </a:endParaRPr>
          </a:p>
          <a:p>
            <a:r>
              <a:rPr lang="ka-GE" sz="1600" dirty="0">
                <a:solidFill>
                  <a:schemeClr val="tx1"/>
                </a:solidFill>
              </a:rPr>
              <a:t>III. აჭარის ავტონომიური რესპუბლიკის უმაღლესი საბჭოს რეგლამენტის მოთხოვნათა დაცვის უზრუნველყოფა</a:t>
            </a:r>
            <a:endParaRPr lang="en-US" sz="1600" dirty="0">
              <a:solidFill>
                <a:schemeClr val="tx1"/>
              </a:solidFill>
            </a:endParaRPr>
          </a:p>
          <a:p>
            <a:r>
              <a:rPr lang="ka-GE" sz="1600" dirty="0">
                <a:solidFill>
                  <a:schemeClr val="tx1"/>
                </a:solidFill>
              </a:rPr>
              <a:t>IV. გამჭვირვალობისა და საზოგადოებასთან ურთიერთობის გაუმჯობესება</a:t>
            </a:r>
            <a:endParaRPr lang="en-US" sz="1600" dirty="0">
              <a:solidFill>
                <a:schemeClr val="tx1"/>
              </a:solidFill>
            </a:endParaRPr>
          </a:p>
          <a:p>
            <a:r>
              <a:rPr lang="ka-GE" sz="1600" dirty="0">
                <a:solidFill>
                  <a:schemeClr val="tx1"/>
                </a:solidFill>
              </a:rPr>
              <a:t>V. ორგანიზაციული შესაძლებლობების გაძლიერება</a:t>
            </a:r>
            <a:endParaRPr lang="en-US" sz="1600" dirty="0">
              <a:solidFill>
                <a:schemeClr val="tx1"/>
              </a:solidFill>
            </a:endParaRPr>
          </a:p>
        </p:txBody>
      </p:sp>
    </p:spTree>
    <p:extLst>
      <p:ext uri="{BB962C8B-B14F-4D97-AF65-F5344CB8AC3E}">
        <p14:creationId xmlns:p14="http://schemas.microsoft.com/office/powerpoint/2010/main" val="12443653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трелка вправо 3"/>
          <p:cNvSpPr/>
          <p:nvPr/>
        </p:nvSpPr>
        <p:spPr>
          <a:xfrm>
            <a:off x="733425" y="956140"/>
            <a:ext cx="3431169" cy="2963007"/>
          </a:xfrm>
          <a:prstGeom prst="rightArrow">
            <a:avLst>
              <a:gd name="adj1" fmla="val 50000"/>
              <a:gd name="adj2" fmla="val 51932"/>
            </a:avLst>
          </a:prstGeom>
          <a:solidFill>
            <a:schemeClr val="accent4">
              <a:lumMod val="40000"/>
              <a:lumOff val="60000"/>
            </a:schemeClr>
          </a:solidFill>
          <a:ln>
            <a:noFill/>
          </a:ln>
          <a:effectLst>
            <a:glow rad="635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Рисунок 12"/>
          <p:cNvPicPr>
            <a:picLocks noChangeAspect="1"/>
          </p:cNvPicPr>
          <p:nvPr/>
        </p:nvPicPr>
        <p:blipFill>
          <a:blip r:embed="rId3"/>
          <a:stretch>
            <a:fillRect/>
          </a:stretch>
        </p:blipFill>
        <p:spPr>
          <a:xfrm>
            <a:off x="1028700" y="1685925"/>
            <a:ext cx="2362200" cy="1524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Скругленный прямоугольник 1"/>
          <p:cNvSpPr/>
          <p:nvPr/>
        </p:nvSpPr>
        <p:spPr>
          <a:xfrm>
            <a:off x="4848225" y="956140"/>
            <a:ext cx="6248400" cy="5476875"/>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t>	</a:t>
            </a:r>
            <a:r>
              <a:rPr lang="ka-GE" sz="1600" dirty="0" smtClean="0">
                <a:solidFill>
                  <a:schemeClr val="tx1"/>
                </a:solidFill>
              </a:rPr>
              <a:t>საანგარიშო პერიოდში საკონსტიტუციო, იურიდიულ და საპროცედურო საკითხთა კომიტეტი თავის საქმიანობას წარმართავდა საქართველოს კონსტიტუციის, „აჭარის ავტონომიური რესპუბლიკის შესახებ“ საქართველოს კონსტიტუციური კანონის, აჭარის ავტონომიური რესპუბლიკის კონსტიტუციის, აჭარის ავტონომიური რესპუბლიკის უმაღლესი საბჭოს რეგლამენტის, კომიტეტის დებულებისა და სხვა სამართლებრივი აქტებით განსაზღვრულ უფლება-მოვალეობათა ფარგლებში. საანგარიშო პერიოდში კომიტეტის მუშაობა მიმდინარეობდა კანონშემოქმედებითი, საზედამხედველო და კომიტეტის სპეციფიკიდან გამომდინარე სხვა საქმიანობის მიმართულებით. თითოეული საკითხის განხილვა და გადაწყვეტილებების მიღება ხდებოდა კომიტეტის სხდომებზე. კომიტეტის დასკვნების და სხვა სახის გადაწყვეტილებების პროექტები ეგზავნებოდა უმაღლესი საბჭოს შესაბამის სუბიექტებს</a:t>
            </a:r>
            <a:endParaRPr lang="en-US" sz="1600" dirty="0">
              <a:solidFill>
                <a:schemeClr val="tx1"/>
              </a:solidFill>
            </a:endParaRPr>
          </a:p>
        </p:txBody>
      </p:sp>
    </p:spTree>
    <p:extLst>
      <p:ext uri="{BB962C8B-B14F-4D97-AF65-F5344CB8AC3E}">
        <p14:creationId xmlns:p14="http://schemas.microsoft.com/office/powerpoint/2010/main" val="10898815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Скругленный прямоугольник 4"/>
          <p:cNvSpPr/>
          <p:nvPr/>
        </p:nvSpPr>
        <p:spPr>
          <a:xfrm>
            <a:off x="2114371" y="312359"/>
            <a:ext cx="8210036" cy="627875"/>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smtClean="0">
                <a:ln w="0"/>
                <a:solidFill>
                  <a:schemeClr val="tx1"/>
                </a:solidFill>
                <a:effectLst>
                  <a:outerShdw blurRad="38100" dist="19050" dir="2700000" algn="tl" rotWithShape="0">
                    <a:schemeClr val="dk1">
                      <a:alpha val="40000"/>
                    </a:schemeClr>
                  </a:outerShdw>
                </a:effectLst>
              </a:rPr>
              <a:t>კომიტეტის საკანონმდებლო საქმიანობა</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17" name="Равнобедренный треугольник 16"/>
          <p:cNvSpPr/>
          <p:nvPr/>
        </p:nvSpPr>
        <p:spPr>
          <a:xfrm rot="5400000">
            <a:off x="5187779" y="4306259"/>
            <a:ext cx="275213" cy="943362"/>
          </a:xfrm>
          <a:prstGeom prst="triangle">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Скругленный прямоугольник 21"/>
          <p:cNvSpPr/>
          <p:nvPr/>
        </p:nvSpPr>
        <p:spPr>
          <a:xfrm>
            <a:off x="1669447" y="3865618"/>
            <a:ext cx="2478476" cy="1525381"/>
          </a:xfrm>
          <a:prstGeom prst="roundRect">
            <a:avLst/>
          </a:prstGeom>
          <a:solidFill>
            <a:srgbClr val="CD8A6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სამართლებრივი აქტი</a:t>
            </a:r>
          </a:p>
          <a:p>
            <a:pPr algn="ctr"/>
            <a:r>
              <a:rPr lang="ka-GE" sz="1600" dirty="0" smtClean="0">
                <a:solidFill>
                  <a:schemeClr val="tx1"/>
                </a:solidFill>
              </a:rPr>
              <a:t>15</a:t>
            </a:r>
            <a:endParaRPr lang="en-US" sz="1600" dirty="0">
              <a:solidFill>
                <a:schemeClr val="tx1"/>
              </a:solidFill>
            </a:endParaRPr>
          </a:p>
        </p:txBody>
      </p:sp>
      <p:sp>
        <p:nvSpPr>
          <p:cNvPr id="23" name="Скругленный прямоугольник 22"/>
          <p:cNvSpPr/>
          <p:nvPr/>
        </p:nvSpPr>
        <p:spPr>
          <a:xfrm>
            <a:off x="8163469" y="1299780"/>
            <a:ext cx="2478476" cy="1016921"/>
          </a:xfrm>
          <a:prstGeom prst="roundRect">
            <a:avLst/>
          </a:prstGeom>
          <a:solidFill>
            <a:srgbClr val="6898E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დასკვნა</a:t>
            </a:r>
          </a:p>
          <a:p>
            <a:pPr algn="ctr"/>
            <a:r>
              <a:rPr lang="ka-GE" sz="1600" dirty="0" smtClean="0">
                <a:solidFill>
                  <a:schemeClr val="tx1"/>
                </a:solidFill>
              </a:rPr>
              <a:t>17</a:t>
            </a:r>
            <a:endParaRPr lang="en-US" sz="1600" dirty="0">
              <a:solidFill>
                <a:schemeClr val="tx1"/>
              </a:solidFill>
            </a:endParaRPr>
          </a:p>
        </p:txBody>
      </p:sp>
      <p:sp>
        <p:nvSpPr>
          <p:cNvPr id="25" name="Скругленный прямоугольник 24"/>
          <p:cNvSpPr/>
          <p:nvPr/>
        </p:nvSpPr>
        <p:spPr>
          <a:xfrm>
            <a:off x="5035011" y="1299779"/>
            <a:ext cx="2478476" cy="1016922"/>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საკითხი </a:t>
            </a:r>
          </a:p>
          <a:p>
            <a:pPr algn="ctr"/>
            <a:r>
              <a:rPr lang="ka-GE" sz="1600" dirty="0" smtClean="0">
                <a:solidFill>
                  <a:schemeClr val="tx1"/>
                </a:solidFill>
              </a:rPr>
              <a:t>25</a:t>
            </a:r>
            <a:endParaRPr lang="en-US" sz="1600" dirty="0">
              <a:solidFill>
                <a:schemeClr val="tx1"/>
              </a:solidFill>
            </a:endParaRPr>
          </a:p>
        </p:txBody>
      </p:sp>
      <p:sp>
        <p:nvSpPr>
          <p:cNvPr id="27" name="Скругленный прямоугольник 26"/>
          <p:cNvSpPr/>
          <p:nvPr/>
        </p:nvSpPr>
        <p:spPr>
          <a:xfrm>
            <a:off x="1911927" y="1302316"/>
            <a:ext cx="2473102" cy="1014385"/>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სხდომა</a:t>
            </a:r>
          </a:p>
          <a:p>
            <a:pPr algn="ctr"/>
            <a:r>
              <a:rPr lang="ka-GE" sz="1600" dirty="0" smtClean="0">
                <a:solidFill>
                  <a:schemeClr val="tx1"/>
                </a:solidFill>
              </a:rPr>
              <a:t>12</a:t>
            </a:r>
            <a:endParaRPr lang="en-US" sz="1600" dirty="0">
              <a:solidFill>
                <a:schemeClr val="tx1"/>
              </a:solidFill>
            </a:endParaRPr>
          </a:p>
        </p:txBody>
      </p:sp>
      <p:sp>
        <p:nvSpPr>
          <p:cNvPr id="15" name="Равнобедренный треугольник 14"/>
          <p:cNvSpPr/>
          <p:nvPr/>
        </p:nvSpPr>
        <p:spPr>
          <a:xfrm rot="4121912">
            <a:off x="4568161" y="3450235"/>
            <a:ext cx="275213" cy="421306"/>
          </a:xfrm>
          <a:prstGeom prst="triangl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Равнобедренный треугольник 18"/>
          <p:cNvSpPr/>
          <p:nvPr/>
        </p:nvSpPr>
        <p:spPr>
          <a:xfrm rot="5716371">
            <a:off x="5024772" y="5197835"/>
            <a:ext cx="275213" cy="1386299"/>
          </a:xfrm>
          <a:prstGeom prst="triangle">
            <a:avLst/>
          </a:prstGeom>
          <a:solidFill>
            <a:srgbClr val="6898E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Скругленный прямоугольник 19"/>
          <p:cNvSpPr/>
          <p:nvPr/>
        </p:nvSpPr>
        <p:spPr>
          <a:xfrm>
            <a:off x="5263611" y="2904322"/>
            <a:ext cx="2478476" cy="1016921"/>
          </a:xfrm>
          <a:prstGeom prst="roundRect">
            <a:avLst/>
          </a:prstGeom>
          <a:solidFill>
            <a:srgbClr val="99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კანონის პროექტი</a:t>
            </a:r>
          </a:p>
          <a:p>
            <a:pPr algn="ctr"/>
            <a:r>
              <a:rPr lang="ka-GE" sz="1600" dirty="0" smtClean="0">
                <a:solidFill>
                  <a:schemeClr val="tx1"/>
                </a:solidFill>
              </a:rPr>
              <a:t>10</a:t>
            </a:r>
            <a:endParaRPr lang="en-US" sz="1600" dirty="0">
              <a:solidFill>
                <a:schemeClr val="tx1"/>
              </a:solidFill>
            </a:endParaRPr>
          </a:p>
        </p:txBody>
      </p:sp>
      <p:sp>
        <p:nvSpPr>
          <p:cNvPr id="21" name="Скругленный прямоугольник 20"/>
          <p:cNvSpPr/>
          <p:nvPr/>
        </p:nvSpPr>
        <p:spPr>
          <a:xfrm>
            <a:off x="6502849" y="4194664"/>
            <a:ext cx="2478476" cy="1016921"/>
          </a:xfrm>
          <a:prstGeom prst="roundRect">
            <a:avLst/>
          </a:prstGeom>
          <a:solidFill>
            <a:srgbClr val="D298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1600" dirty="0" smtClean="0">
              <a:solidFill>
                <a:schemeClr val="tx1"/>
              </a:solidFill>
            </a:endParaRPr>
          </a:p>
          <a:p>
            <a:pPr algn="ctr"/>
            <a:r>
              <a:rPr lang="ka-GE" sz="1600" dirty="0" smtClean="0">
                <a:solidFill>
                  <a:schemeClr val="tx1"/>
                </a:solidFill>
              </a:rPr>
              <a:t>რეგლამენტის პროექტი</a:t>
            </a:r>
          </a:p>
          <a:p>
            <a:pPr algn="ctr"/>
            <a:r>
              <a:rPr lang="ka-GE" sz="1600" dirty="0" smtClean="0">
                <a:solidFill>
                  <a:schemeClr val="tx1"/>
                </a:solidFill>
              </a:rPr>
              <a:t>4</a:t>
            </a:r>
          </a:p>
          <a:p>
            <a:pPr algn="ctr"/>
            <a:endParaRPr lang="en-US" sz="1400" dirty="0"/>
          </a:p>
        </p:txBody>
      </p:sp>
      <p:sp>
        <p:nvSpPr>
          <p:cNvPr id="29" name="Скругленный прямоугольник 28"/>
          <p:cNvSpPr/>
          <p:nvPr/>
        </p:nvSpPr>
        <p:spPr>
          <a:xfrm>
            <a:off x="7614829" y="5485006"/>
            <a:ext cx="2478476" cy="1016921"/>
          </a:xfrm>
          <a:prstGeom prst="roundRect">
            <a:avLst/>
          </a:prstGeom>
          <a:solidFill>
            <a:srgbClr val="F698B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tx1"/>
                </a:solidFill>
              </a:rPr>
              <a:t>დადგენილების პროექტი </a:t>
            </a:r>
          </a:p>
          <a:p>
            <a:pPr algn="ctr"/>
            <a:r>
              <a:rPr lang="ka-GE" sz="1600" dirty="0" smtClean="0">
                <a:solidFill>
                  <a:schemeClr val="tx1"/>
                </a:solidFill>
              </a:rPr>
              <a:t>1</a:t>
            </a:r>
            <a:endParaRPr lang="en-US" sz="1600" dirty="0">
              <a:solidFill>
                <a:schemeClr val="tx1"/>
              </a:solidFill>
            </a:endParaRPr>
          </a:p>
        </p:txBody>
      </p:sp>
    </p:spTree>
    <p:extLst>
      <p:ext uri="{BB962C8B-B14F-4D97-AF65-F5344CB8AC3E}">
        <p14:creationId xmlns:p14="http://schemas.microsoft.com/office/powerpoint/2010/main" val="6921451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Скругленный прямоугольник 4"/>
          <p:cNvSpPr/>
          <p:nvPr/>
        </p:nvSpPr>
        <p:spPr>
          <a:xfrm>
            <a:off x="793345" y="371943"/>
            <a:ext cx="10665229" cy="812293"/>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smtClean="0">
                <a:ln w="0"/>
                <a:solidFill>
                  <a:schemeClr val="tx1"/>
                </a:solidFill>
                <a:effectLst>
                  <a:outerShdw blurRad="38100" dist="19050" dir="2700000" algn="tl" rotWithShape="0">
                    <a:schemeClr val="dk1">
                      <a:alpha val="40000"/>
                    </a:schemeClr>
                  </a:outerShdw>
                </a:effectLst>
              </a:rPr>
              <a:t>წამყვანი კომიტეტის სტატუსით განხილული საკანონმდებლო ინიციატივები/საკანონმდებლო წინადადება</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23" name="Скругленный прямоугольник 22"/>
          <p:cNvSpPr/>
          <p:nvPr/>
        </p:nvSpPr>
        <p:spPr>
          <a:xfrm>
            <a:off x="1276547" y="1710891"/>
            <a:ext cx="4318018" cy="1992804"/>
          </a:xfrm>
          <a:prstGeom prst="roundRect">
            <a:avLst/>
          </a:prstGeom>
          <a:solidFill>
            <a:srgbClr val="6898E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rPr>
              <a:t>აჭარის ავტონომიური რესპუბლიკის კანონის პროექტი - „აჭარის ავტონომიური რესპუბლიკის უმაღლესი საბჭოს არჩევნების შესახებ“ აჭარის ავტონომიური რესპუბლიკის კანონში ცვლილების შეტანის </a:t>
            </a:r>
            <a:r>
              <a:rPr lang="ka-GE" sz="1600" dirty="0" smtClean="0">
                <a:solidFill>
                  <a:schemeClr val="tx1"/>
                </a:solidFill>
              </a:rPr>
              <a:t>თაობაზე</a:t>
            </a:r>
          </a:p>
          <a:p>
            <a:pPr algn="ctr"/>
            <a:r>
              <a:rPr lang="ka-GE" sz="1600" dirty="0" smtClean="0">
                <a:solidFill>
                  <a:schemeClr val="tx1"/>
                </a:solidFill>
              </a:rPr>
              <a:t> (</a:t>
            </a:r>
            <a:r>
              <a:rPr lang="ru-RU" sz="1600" dirty="0" smtClean="0">
                <a:solidFill>
                  <a:schemeClr val="tx1"/>
                </a:solidFill>
                <a:latin typeface="Sylfaen" panose="010A0502050306030303" pitchFamily="18" charset="0"/>
              </a:rPr>
              <a:t>№</a:t>
            </a:r>
            <a:r>
              <a:rPr lang="ka-GE" sz="1600" dirty="0" smtClean="0">
                <a:solidFill>
                  <a:schemeClr val="tx1"/>
                </a:solidFill>
              </a:rPr>
              <a:t>09-01-08/42</a:t>
            </a:r>
            <a:r>
              <a:rPr lang="ka-GE" sz="1600" dirty="0">
                <a:solidFill>
                  <a:schemeClr val="tx1"/>
                </a:solidFill>
              </a:rPr>
              <a:t>, 23.02.2023</a:t>
            </a:r>
            <a:r>
              <a:rPr lang="ka-GE" sz="1600" dirty="0" smtClean="0">
                <a:solidFill>
                  <a:schemeClr val="tx1"/>
                </a:solidFill>
              </a:rPr>
              <a:t>)</a:t>
            </a:r>
          </a:p>
        </p:txBody>
      </p:sp>
      <p:sp>
        <p:nvSpPr>
          <p:cNvPr id="25" name="Скругленный прямоугольник 24"/>
          <p:cNvSpPr/>
          <p:nvPr/>
        </p:nvSpPr>
        <p:spPr>
          <a:xfrm>
            <a:off x="6726034" y="1710755"/>
            <a:ext cx="4318018" cy="1993075"/>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rPr>
              <a:t>აჭარის ავტონომიური რესპუბლიკის კანონის პროექტი - „აჭარის ავტონომიური რესპუბლიკის ნორმატიული აქტების შესახებ“ აჭარის ავტონომიური რესპუბლიკის კანონში ცვლილების შეტანის </a:t>
            </a:r>
            <a:r>
              <a:rPr lang="ka-GE" sz="1600" dirty="0" smtClean="0">
                <a:solidFill>
                  <a:schemeClr val="tx1"/>
                </a:solidFill>
              </a:rPr>
              <a:t>თაობაზე</a:t>
            </a:r>
          </a:p>
          <a:p>
            <a:pPr algn="ctr"/>
            <a:r>
              <a:rPr lang="ka-GE" sz="1600" dirty="0" smtClean="0">
                <a:solidFill>
                  <a:schemeClr val="tx1"/>
                </a:solidFill>
              </a:rPr>
              <a:t> (</a:t>
            </a:r>
            <a:r>
              <a:rPr lang="ru-RU" sz="1600" dirty="0" smtClean="0">
                <a:solidFill>
                  <a:schemeClr val="tx1"/>
                </a:solidFill>
                <a:latin typeface="Sylfaen" panose="010A0502050306030303" pitchFamily="18" charset="0"/>
              </a:rPr>
              <a:t>№</a:t>
            </a:r>
            <a:r>
              <a:rPr lang="ka-GE" sz="1600" dirty="0" smtClean="0">
                <a:solidFill>
                  <a:schemeClr val="tx1"/>
                </a:solidFill>
              </a:rPr>
              <a:t>09-01-08/43</a:t>
            </a:r>
            <a:r>
              <a:rPr lang="ka-GE" sz="1600" dirty="0">
                <a:solidFill>
                  <a:schemeClr val="tx1"/>
                </a:solidFill>
              </a:rPr>
              <a:t>, 23.02.2023</a:t>
            </a:r>
            <a:r>
              <a:rPr lang="ka-GE" sz="1600" dirty="0" smtClean="0">
                <a:solidFill>
                  <a:schemeClr val="tx1"/>
                </a:solidFill>
              </a:rPr>
              <a:t>) </a:t>
            </a:r>
          </a:p>
        </p:txBody>
      </p:sp>
      <p:sp>
        <p:nvSpPr>
          <p:cNvPr id="11" name="Овал 10"/>
          <p:cNvSpPr/>
          <p:nvPr/>
        </p:nvSpPr>
        <p:spPr>
          <a:xfrm>
            <a:off x="676472" y="1710455"/>
            <a:ext cx="600075" cy="434747"/>
          </a:xfrm>
          <a:prstGeom prst="ellipse">
            <a:avLst/>
          </a:prstGeom>
          <a:solidFill>
            <a:srgbClr val="63ACF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tx1"/>
                </a:solidFill>
              </a:rPr>
              <a:t>1</a:t>
            </a:r>
            <a:endParaRPr lang="en-US" sz="2000" dirty="0">
              <a:solidFill>
                <a:schemeClr val="tx1"/>
              </a:solidFill>
            </a:endParaRPr>
          </a:p>
        </p:txBody>
      </p:sp>
      <p:sp>
        <p:nvSpPr>
          <p:cNvPr id="12" name="Овал 11"/>
          <p:cNvSpPr/>
          <p:nvPr/>
        </p:nvSpPr>
        <p:spPr>
          <a:xfrm>
            <a:off x="6125959" y="1710454"/>
            <a:ext cx="600075" cy="434747"/>
          </a:xfrm>
          <a:prstGeom prst="ellipse">
            <a:avLst/>
          </a:prstGeom>
          <a:solidFill>
            <a:srgbClr val="F9A9A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tx1"/>
                </a:solidFill>
              </a:rPr>
              <a:t>2</a:t>
            </a:r>
            <a:endParaRPr lang="en-US" sz="2000" dirty="0">
              <a:solidFill>
                <a:schemeClr val="tx1"/>
              </a:solidFill>
            </a:endParaRPr>
          </a:p>
        </p:txBody>
      </p:sp>
      <p:sp>
        <p:nvSpPr>
          <p:cNvPr id="9" name="Скругленный прямоугольник 8"/>
          <p:cNvSpPr/>
          <p:nvPr/>
        </p:nvSpPr>
        <p:spPr>
          <a:xfrm>
            <a:off x="1276547" y="4229914"/>
            <a:ext cx="4318018" cy="1992804"/>
          </a:xfrm>
          <a:prstGeom prst="roundRect">
            <a:avLst/>
          </a:prstGeom>
          <a:solidFill>
            <a:srgbClr val="F692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rPr>
              <a:t>აჭარის ავტონომიური რესპუბლიკის უმაღლესი საბჭოს რეგლამენტის პროექტი - ,,აჭარის ავტონომიური რესპუბლიკის უმაღლესი საბჭოს რეგლამენტში ცვლილების შეტანის შესახებ</a:t>
            </a:r>
            <a:r>
              <a:rPr lang="ka-GE" sz="1600" dirty="0" smtClean="0">
                <a:solidFill>
                  <a:schemeClr val="tx1"/>
                </a:solidFill>
              </a:rPr>
              <a:t>“</a:t>
            </a:r>
          </a:p>
          <a:p>
            <a:pPr algn="ctr"/>
            <a:r>
              <a:rPr lang="ka-GE" sz="1600" dirty="0" smtClean="0">
                <a:solidFill>
                  <a:schemeClr val="tx1"/>
                </a:solidFill>
              </a:rPr>
              <a:t>(</a:t>
            </a:r>
            <a:r>
              <a:rPr lang="ru-RU" sz="1600" dirty="0" smtClean="0">
                <a:solidFill>
                  <a:schemeClr val="tx1"/>
                </a:solidFill>
                <a:latin typeface="Sylfaen" panose="010A0502050306030303" pitchFamily="18" charset="0"/>
              </a:rPr>
              <a:t>№</a:t>
            </a:r>
            <a:r>
              <a:rPr lang="ka-GE" sz="1600" dirty="0" smtClean="0">
                <a:solidFill>
                  <a:schemeClr val="tx1"/>
                </a:solidFill>
              </a:rPr>
              <a:t>09-01-08/44</a:t>
            </a:r>
            <a:r>
              <a:rPr lang="ka-GE" sz="1600" dirty="0">
                <a:solidFill>
                  <a:schemeClr val="tx1"/>
                </a:solidFill>
              </a:rPr>
              <a:t>, 27.02.2023</a:t>
            </a:r>
            <a:r>
              <a:rPr lang="ka-GE" sz="1600" dirty="0" smtClean="0">
                <a:solidFill>
                  <a:schemeClr val="tx1"/>
                </a:solidFill>
              </a:rPr>
              <a:t>)</a:t>
            </a:r>
          </a:p>
        </p:txBody>
      </p:sp>
      <p:sp>
        <p:nvSpPr>
          <p:cNvPr id="10" name="Овал 9"/>
          <p:cNvSpPr/>
          <p:nvPr/>
        </p:nvSpPr>
        <p:spPr>
          <a:xfrm>
            <a:off x="676472" y="4229914"/>
            <a:ext cx="600075" cy="434747"/>
          </a:xfrm>
          <a:prstGeom prst="ellipse">
            <a:avLst/>
          </a:prstGeom>
          <a:solidFill>
            <a:srgbClr val="F692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tx1"/>
                </a:solidFill>
              </a:rPr>
              <a:t>3</a:t>
            </a:r>
            <a:endParaRPr lang="en-US" sz="2000" dirty="0">
              <a:solidFill>
                <a:schemeClr val="tx1"/>
              </a:solidFill>
            </a:endParaRPr>
          </a:p>
        </p:txBody>
      </p:sp>
      <p:sp>
        <p:nvSpPr>
          <p:cNvPr id="13" name="Скругленный прямоугольник 12"/>
          <p:cNvSpPr/>
          <p:nvPr/>
        </p:nvSpPr>
        <p:spPr>
          <a:xfrm>
            <a:off x="6726032" y="4229913"/>
            <a:ext cx="4318019" cy="1992805"/>
          </a:xfrm>
          <a:prstGeom prst="roundRect">
            <a:avLst/>
          </a:prstGeom>
          <a:solidFill>
            <a:srgbClr val="99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rPr>
              <a:t>აჭარის ავტონომიური რესპუბლიკის უმაღლესი საბჭოს რეგლამენტის პროექტი - „აჭარის ავტონომიური რესპუბლიკის უმაღლესი საბჭოს რეგლამენტში ცვლილების შეტანის შესახებ“ </a:t>
            </a:r>
            <a:endParaRPr lang="ka-GE" sz="1600" dirty="0" smtClean="0">
              <a:solidFill>
                <a:schemeClr val="tx1"/>
              </a:solidFill>
            </a:endParaRPr>
          </a:p>
          <a:p>
            <a:pPr algn="ctr"/>
            <a:r>
              <a:rPr lang="ka-GE" sz="1600" dirty="0" smtClean="0">
                <a:solidFill>
                  <a:schemeClr val="tx1"/>
                </a:solidFill>
              </a:rPr>
              <a:t>(</a:t>
            </a:r>
            <a:r>
              <a:rPr lang="ru-RU" sz="1600" dirty="0" smtClean="0">
                <a:solidFill>
                  <a:schemeClr val="tx1"/>
                </a:solidFill>
                <a:latin typeface="Sylfaen" panose="010A0502050306030303" pitchFamily="18" charset="0"/>
              </a:rPr>
              <a:t>№</a:t>
            </a:r>
            <a:r>
              <a:rPr lang="ka-GE" sz="1600" dirty="0" smtClean="0">
                <a:solidFill>
                  <a:schemeClr val="tx1"/>
                </a:solidFill>
              </a:rPr>
              <a:t>09-01-08/46</a:t>
            </a:r>
            <a:r>
              <a:rPr lang="ka-GE" sz="1600" dirty="0">
                <a:solidFill>
                  <a:schemeClr val="tx1"/>
                </a:solidFill>
              </a:rPr>
              <a:t>, 11.04.2023</a:t>
            </a:r>
            <a:r>
              <a:rPr lang="ka-GE" sz="1600" dirty="0" smtClean="0">
                <a:solidFill>
                  <a:schemeClr val="tx1"/>
                </a:solidFill>
              </a:rPr>
              <a:t>) </a:t>
            </a:r>
          </a:p>
        </p:txBody>
      </p:sp>
      <p:sp>
        <p:nvSpPr>
          <p:cNvPr id="14" name="Овал 13"/>
          <p:cNvSpPr/>
          <p:nvPr/>
        </p:nvSpPr>
        <p:spPr>
          <a:xfrm>
            <a:off x="6125958" y="4229913"/>
            <a:ext cx="600075" cy="434747"/>
          </a:xfrm>
          <a:prstGeom prst="ellipse">
            <a:avLst/>
          </a:prstGeom>
          <a:solidFill>
            <a:srgbClr val="99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tx1"/>
                </a:solidFill>
              </a:rPr>
              <a:t>4</a:t>
            </a:r>
            <a:endParaRPr lang="en-US" sz="2000" dirty="0">
              <a:solidFill>
                <a:schemeClr val="tx1"/>
              </a:solidFill>
            </a:endParaRPr>
          </a:p>
        </p:txBody>
      </p:sp>
    </p:spTree>
    <p:extLst>
      <p:ext uri="{BB962C8B-B14F-4D97-AF65-F5344CB8AC3E}">
        <p14:creationId xmlns:p14="http://schemas.microsoft.com/office/powerpoint/2010/main" val="25324377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Скругленный прямоугольник 23"/>
          <p:cNvSpPr/>
          <p:nvPr/>
        </p:nvSpPr>
        <p:spPr>
          <a:xfrm>
            <a:off x="1185462" y="606911"/>
            <a:ext cx="5298465" cy="2801307"/>
          </a:xfrm>
          <a:prstGeom prst="roundRect">
            <a:avLst/>
          </a:prstGeom>
          <a:solidFill>
            <a:srgbClr val="D298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rPr>
              <a:t>საკანონმდებლო პაკეტი (№09-01-08/45, 23.03.2023) </a:t>
            </a:r>
          </a:p>
          <a:p>
            <a:pPr algn="ctr"/>
            <a:r>
              <a:rPr lang="ka-GE" sz="1600" dirty="0">
                <a:solidFill>
                  <a:schemeClr val="tx1"/>
                </a:solidFill>
              </a:rPr>
              <a:t>ა) აჭარის ავტონომიური რესპუბლიკის კანონის პროექტი „აჭარის ავტონომიური რესპუბლიკის უმაღლესი საბჭოს არჩევნების შესახებ“ აჭარის ავტონომიური რესპუბლიკის კანონში ცვლილების შეტანის თაობაზე;</a:t>
            </a:r>
          </a:p>
          <a:p>
            <a:pPr algn="ctr"/>
            <a:r>
              <a:rPr lang="ka-GE" sz="1600" dirty="0">
                <a:solidFill>
                  <a:schemeClr val="tx1"/>
                </a:solidFill>
              </a:rPr>
              <a:t>ბ) აჭარის ავტონომიური რესპუბლიკის უმაღლესი საბჭოს რეგლამენტის პროექტი „აჭარის ავტონომიური რესპუბლიკის რეგლამენტში ცვლილების შეტანის შესახებ</a:t>
            </a:r>
            <a:r>
              <a:rPr lang="ka-GE" sz="1600" dirty="0" smtClean="0">
                <a:solidFill>
                  <a:schemeClr val="tx1"/>
                </a:solidFill>
              </a:rPr>
              <a:t>“</a:t>
            </a:r>
            <a:endParaRPr lang="en-US" sz="1600" dirty="0">
              <a:solidFill>
                <a:schemeClr val="tx1"/>
              </a:solidFill>
            </a:endParaRPr>
          </a:p>
        </p:txBody>
      </p:sp>
      <p:sp>
        <p:nvSpPr>
          <p:cNvPr id="26" name="Скругленный прямоугольник 25"/>
          <p:cNvSpPr/>
          <p:nvPr/>
        </p:nvSpPr>
        <p:spPr>
          <a:xfrm>
            <a:off x="7447283" y="606910"/>
            <a:ext cx="3748423" cy="2801308"/>
          </a:xfrm>
          <a:prstGeom prst="roundRect">
            <a:avLst/>
          </a:prstGeom>
          <a:solidFill>
            <a:srgbClr val="7FCBA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rPr>
              <a:t>აჭარის ავტონომიური რესპუბლიკის კანონის პროექტი - „აჭარის ავტონომიური რესპუბლიკის უმაღლესი საბჭოს არჩევნების შესახებ“ აჭარის ავტონომიური რესპუბლიკის კანონში ცვლილების შეტანის თაობაზე </a:t>
            </a:r>
            <a:endParaRPr lang="ka-GE" sz="1600" dirty="0" smtClean="0">
              <a:solidFill>
                <a:schemeClr val="tx1"/>
              </a:solidFill>
            </a:endParaRPr>
          </a:p>
          <a:p>
            <a:pPr algn="ctr"/>
            <a:r>
              <a:rPr lang="ka-GE" sz="1600" dirty="0" smtClean="0">
                <a:solidFill>
                  <a:schemeClr val="tx1"/>
                </a:solidFill>
              </a:rPr>
              <a:t>(</a:t>
            </a:r>
            <a:r>
              <a:rPr lang="ka-GE" sz="1600" dirty="0">
                <a:solidFill>
                  <a:schemeClr val="tx1"/>
                </a:solidFill>
              </a:rPr>
              <a:t>№09-01-08/47, 13.04.2023</a:t>
            </a:r>
            <a:r>
              <a:rPr lang="ka-GE" sz="1600" dirty="0" smtClean="0">
                <a:solidFill>
                  <a:schemeClr val="tx1"/>
                </a:solidFill>
              </a:rPr>
              <a:t>)</a:t>
            </a:r>
          </a:p>
        </p:txBody>
      </p:sp>
      <p:sp>
        <p:nvSpPr>
          <p:cNvPr id="13" name="Овал 12"/>
          <p:cNvSpPr/>
          <p:nvPr/>
        </p:nvSpPr>
        <p:spPr>
          <a:xfrm>
            <a:off x="585386" y="606911"/>
            <a:ext cx="600075" cy="434747"/>
          </a:xfrm>
          <a:prstGeom prst="ellipse">
            <a:avLst/>
          </a:prstGeom>
          <a:solidFill>
            <a:srgbClr val="D298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tx1"/>
                </a:solidFill>
              </a:rPr>
              <a:t>5</a:t>
            </a:r>
            <a:endParaRPr lang="en-US" sz="2000" dirty="0">
              <a:solidFill>
                <a:schemeClr val="tx1"/>
              </a:solidFill>
            </a:endParaRPr>
          </a:p>
        </p:txBody>
      </p:sp>
      <p:sp>
        <p:nvSpPr>
          <p:cNvPr id="19" name="Овал 18"/>
          <p:cNvSpPr/>
          <p:nvPr/>
        </p:nvSpPr>
        <p:spPr>
          <a:xfrm>
            <a:off x="6847208" y="606910"/>
            <a:ext cx="600075" cy="434747"/>
          </a:xfrm>
          <a:prstGeom prst="ellipse">
            <a:avLst/>
          </a:prstGeom>
          <a:solidFill>
            <a:srgbClr val="7FCBA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tx1"/>
                </a:solidFill>
              </a:rPr>
              <a:t>6</a:t>
            </a:r>
            <a:endParaRPr lang="en-US" sz="2000" dirty="0">
              <a:solidFill>
                <a:schemeClr val="tx1"/>
              </a:solidFill>
            </a:endParaRPr>
          </a:p>
        </p:txBody>
      </p:sp>
      <p:sp>
        <p:nvSpPr>
          <p:cNvPr id="15" name="Скругленный прямоугольник 14"/>
          <p:cNvSpPr/>
          <p:nvPr/>
        </p:nvSpPr>
        <p:spPr>
          <a:xfrm>
            <a:off x="1185461" y="4092336"/>
            <a:ext cx="5074022" cy="1809700"/>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rPr>
              <a:t>აჭარის ავტონომიური რესპუბლიკის </a:t>
            </a:r>
            <a:r>
              <a:rPr lang="ka-GE" sz="1600" dirty="0" smtClean="0">
                <a:solidFill>
                  <a:schemeClr val="tx1"/>
                </a:solidFill>
              </a:rPr>
              <a:t>კანონის პროექტი </a:t>
            </a:r>
            <a:r>
              <a:rPr lang="ka-GE" sz="1600" dirty="0">
                <a:solidFill>
                  <a:schemeClr val="tx1"/>
                </a:solidFill>
              </a:rPr>
              <a:t>- ,,აჭარის ავტონომიური რესპუბლიკის </a:t>
            </a:r>
            <a:r>
              <a:rPr lang="ka-GE" sz="1600" dirty="0" smtClean="0">
                <a:solidFill>
                  <a:schemeClr val="tx1"/>
                </a:solidFill>
              </a:rPr>
              <a:t>სავაჭრო-სამრეწველო პალატის შესახებ“ აჭარის ავტონომიური რესპუბლიკის კანონში ცვლილების </a:t>
            </a:r>
            <a:r>
              <a:rPr lang="ka-GE" sz="1600" dirty="0">
                <a:solidFill>
                  <a:schemeClr val="tx1"/>
                </a:solidFill>
              </a:rPr>
              <a:t>შეტანის </a:t>
            </a:r>
            <a:r>
              <a:rPr lang="ka-GE" sz="1600" dirty="0" smtClean="0">
                <a:solidFill>
                  <a:schemeClr val="tx1"/>
                </a:solidFill>
              </a:rPr>
              <a:t>თაობაზე (</a:t>
            </a:r>
            <a:r>
              <a:rPr lang="ru-RU" sz="1600" dirty="0" smtClean="0">
                <a:solidFill>
                  <a:schemeClr val="tx1"/>
                </a:solidFill>
                <a:latin typeface="Sylfaen" panose="010A0502050306030303" pitchFamily="18" charset="0"/>
              </a:rPr>
              <a:t>№</a:t>
            </a:r>
            <a:r>
              <a:rPr lang="ka-GE" sz="1600" dirty="0" smtClean="0">
                <a:solidFill>
                  <a:schemeClr val="tx1"/>
                </a:solidFill>
              </a:rPr>
              <a:t>09-01-08/52, 10.08.2023)</a:t>
            </a:r>
          </a:p>
        </p:txBody>
      </p:sp>
      <p:sp>
        <p:nvSpPr>
          <p:cNvPr id="16" name="Овал 15"/>
          <p:cNvSpPr/>
          <p:nvPr/>
        </p:nvSpPr>
        <p:spPr>
          <a:xfrm>
            <a:off x="585386" y="4092336"/>
            <a:ext cx="600075" cy="434747"/>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tx1"/>
                </a:solidFill>
              </a:rPr>
              <a:t>7</a:t>
            </a:r>
            <a:endParaRPr lang="en-US" sz="2000" dirty="0">
              <a:solidFill>
                <a:schemeClr val="tx1"/>
              </a:solidFill>
            </a:endParaRPr>
          </a:p>
        </p:txBody>
      </p:sp>
      <p:sp>
        <p:nvSpPr>
          <p:cNvPr id="10" name="Скругленный прямоугольник 9"/>
          <p:cNvSpPr/>
          <p:nvPr/>
        </p:nvSpPr>
        <p:spPr>
          <a:xfrm>
            <a:off x="7444566" y="4092335"/>
            <a:ext cx="3751140" cy="1809701"/>
          </a:xfrm>
          <a:prstGeom prst="roundRect">
            <a:avLst/>
          </a:prstGeom>
          <a:solidFill>
            <a:srgbClr val="748FE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rPr>
              <a:t>აჭარის ავტონომიური რესპუბლიკის უმაღლესი საბჭოს რეგლამენტის პროექტი - „აჭარის ავტონომიური რესპუბლიკის უმაღლესი საბჭოს რეგლამენტში ცვლილების შეტანის შესახებ“ </a:t>
            </a:r>
            <a:endParaRPr lang="ka-GE" sz="1600" dirty="0" smtClean="0">
              <a:solidFill>
                <a:schemeClr val="tx1"/>
              </a:solidFill>
            </a:endParaRPr>
          </a:p>
          <a:p>
            <a:pPr algn="ctr"/>
            <a:r>
              <a:rPr lang="ka-GE" sz="1600" dirty="0" smtClean="0">
                <a:solidFill>
                  <a:schemeClr val="tx1"/>
                </a:solidFill>
              </a:rPr>
              <a:t>(</a:t>
            </a:r>
            <a:r>
              <a:rPr lang="ru-RU" sz="1600" dirty="0" smtClean="0">
                <a:solidFill>
                  <a:schemeClr val="tx1"/>
                </a:solidFill>
                <a:latin typeface="Sylfaen" panose="010A0502050306030303" pitchFamily="18" charset="0"/>
              </a:rPr>
              <a:t>№</a:t>
            </a:r>
            <a:r>
              <a:rPr lang="ka-GE" sz="1600" dirty="0" smtClean="0">
                <a:solidFill>
                  <a:schemeClr val="tx1"/>
                </a:solidFill>
              </a:rPr>
              <a:t>09-01-08/51, 10.08.2023) </a:t>
            </a:r>
          </a:p>
        </p:txBody>
      </p:sp>
      <p:sp>
        <p:nvSpPr>
          <p:cNvPr id="11" name="Овал 10"/>
          <p:cNvSpPr/>
          <p:nvPr/>
        </p:nvSpPr>
        <p:spPr>
          <a:xfrm>
            <a:off x="6844491" y="4092335"/>
            <a:ext cx="600075" cy="434747"/>
          </a:xfrm>
          <a:prstGeom prst="ellipse">
            <a:avLst/>
          </a:prstGeom>
          <a:solidFill>
            <a:srgbClr val="748FE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tx1"/>
                </a:solidFill>
              </a:rPr>
              <a:t>8</a:t>
            </a:r>
            <a:endParaRPr lang="en-US" sz="2000" dirty="0">
              <a:solidFill>
                <a:schemeClr val="tx1"/>
              </a:solidFill>
            </a:endParaRPr>
          </a:p>
        </p:txBody>
      </p:sp>
    </p:spTree>
    <p:extLst>
      <p:ext uri="{BB962C8B-B14F-4D97-AF65-F5344CB8AC3E}">
        <p14:creationId xmlns:p14="http://schemas.microsoft.com/office/powerpoint/2010/main" val="36569471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Скругленный прямоугольник 23"/>
          <p:cNvSpPr/>
          <p:nvPr/>
        </p:nvSpPr>
        <p:spPr>
          <a:xfrm>
            <a:off x="2041474" y="482374"/>
            <a:ext cx="8066803" cy="1554244"/>
          </a:xfrm>
          <a:prstGeom prst="roundRect">
            <a:avLst/>
          </a:prstGeom>
          <a:solidFill>
            <a:srgbClr val="F9A9A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ea typeface="Times New Roman" panose="02020603050405020304" pitchFamily="18" charset="0"/>
                <a:cs typeface="Sylfaen" panose="010A0502050306030303" pitchFamily="18" charset="0"/>
              </a:rPr>
              <a:t>აჭარის</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ავტონომიური</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რესპუბლიკის</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უმაღლესი</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საბჭოს</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რეგლამენტის</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პროექტი</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აჭარის</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ავტონომიური</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რესპუბლიკის</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უმაღლესი</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საბჭოს</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რეგლამენტში ცვლილების შეტანის შესახებ“</a:t>
            </a:r>
            <a:r>
              <a:rPr lang="ka-GE" sz="1600" dirty="0">
                <a:solidFill>
                  <a:schemeClr val="tx1"/>
                </a:solidFill>
                <a:ea typeface="Times New Roman" panose="02020603050405020304" pitchFamily="18" charset="0"/>
                <a:cs typeface="Times New Roman" panose="02020603050405020304" pitchFamily="18" charset="0"/>
              </a:rPr>
              <a:t> და </a:t>
            </a:r>
            <a:r>
              <a:rPr lang="ka-GE" sz="1600" dirty="0">
                <a:solidFill>
                  <a:schemeClr val="tx1"/>
                </a:solidFill>
                <a:ea typeface="Times New Roman" panose="02020603050405020304" pitchFamily="18" charset="0"/>
                <a:cs typeface="Sylfaen" panose="010A0502050306030303" pitchFamily="18" charset="0"/>
              </a:rPr>
              <a:t>აჭარის</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ავტონომიური</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რესპუბლიკის</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კანონის</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პროექტი</a:t>
            </a:r>
            <a:r>
              <a:rPr lang="ka-GE" sz="1600" dirty="0">
                <a:solidFill>
                  <a:schemeClr val="tx1"/>
                </a:solidFill>
                <a:ea typeface="Times New Roman" panose="02020603050405020304" pitchFamily="18" charset="0"/>
                <a:cs typeface="Times New Roman" panose="02020603050405020304" pitchFamily="18" charset="0"/>
              </a:rPr>
              <a:t> - „</a:t>
            </a:r>
            <a:r>
              <a:rPr lang="ka-GE" sz="1600" dirty="0">
                <a:solidFill>
                  <a:schemeClr val="tx1"/>
                </a:solidFill>
                <a:ea typeface="Times New Roman" panose="02020603050405020304" pitchFamily="18" charset="0"/>
                <a:cs typeface="Sylfaen" panose="010A0502050306030303" pitchFamily="18" charset="0"/>
              </a:rPr>
              <a:t>აჭარის</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ავტონომიური</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რესპუბლიკის</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უმაღლესი</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საბჭოს</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არჩევნების</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შესახებ</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აჭარის</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ავტონომიური</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რესპუბლიკის</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კანონში</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ცვლილების</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შეტანის</a:t>
            </a:r>
            <a:r>
              <a:rPr lang="ka-GE" sz="1600" dirty="0">
                <a:solidFill>
                  <a:schemeClr val="tx1"/>
                </a:solidFill>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Sylfaen" panose="010A0502050306030303" pitchFamily="18" charset="0"/>
              </a:rPr>
              <a:t>თაობაზე</a:t>
            </a:r>
            <a:r>
              <a:rPr lang="ka-GE" sz="1600" dirty="0">
                <a:solidFill>
                  <a:schemeClr val="tx1"/>
                </a:solidFill>
                <a:ea typeface="Times New Roman" panose="02020603050405020304" pitchFamily="18" charset="0"/>
                <a:cs typeface="Times New Roman" panose="02020603050405020304" pitchFamily="18" charset="0"/>
              </a:rPr>
              <a:t>“ (№09-01-08/54, 26.10.2023</a:t>
            </a:r>
            <a:r>
              <a:rPr lang="ka-GE" sz="1600" dirty="0" smtClean="0">
                <a:solidFill>
                  <a:schemeClr val="tx1"/>
                </a:solidFill>
                <a:ea typeface="Times New Roman" panose="02020603050405020304" pitchFamily="18" charset="0"/>
                <a:cs typeface="Times New Roman" panose="02020603050405020304" pitchFamily="18" charset="0"/>
              </a:rPr>
              <a:t>)</a:t>
            </a:r>
            <a:endParaRPr lang="ka-GE" sz="1600" dirty="0">
              <a:solidFill>
                <a:schemeClr val="tx1"/>
              </a:solidFill>
            </a:endParaRPr>
          </a:p>
        </p:txBody>
      </p:sp>
      <p:sp>
        <p:nvSpPr>
          <p:cNvPr id="26" name="Скругленный прямоугольник 25"/>
          <p:cNvSpPr/>
          <p:nvPr/>
        </p:nvSpPr>
        <p:spPr>
          <a:xfrm>
            <a:off x="2041474" y="2471487"/>
            <a:ext cx="8066803" cy="2134263"/>
          </a:xfrm>
          <a:prstGeom prst="roundRect">
            <a:avLst/>
          </a:prstGeom>
          <a:solidFill>
            <a:srgbClr val="D298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ea typeface="Times New Roman" panose="02020603050405020304" pitchFamily="18" charset="0"/>
                <a:cs typeface="Times New Roman" panose="02020603050405020304" pitchFamily="18" charset="0"/>
              </a:rPr>
              <a:t>აჭარის ავტონომიური რესპუბლიკის კანონის პროექტი - „ავტონომიური რესპუბლიკის მნიშვნელობის საავტომობილო გზებისა და მათი მართვის შესახებ“ </a:t>
            </a:r>
            <a:r>
              <a:rPr lang="ka-GE" sz="1600" dirty="0" smtClean="0">
                <a:solidFill>
                  <a:schemeClr val="tx1"/>
                </a:solidFill>
                <a:ea typeface="Times New Roman" panose="02020603050405020304" pitchFamily="18" charset="0"/>
                <a:cs typeface="Times New Roman" panose="02020603050405020304" pitchFamily="18" charset="0"/>
              </a:rPr>
              <a:t>და </a:t>
            </a:r>
            <a:r>
              <a:rPr lang="ka-GE" sz="1600" dirty="0">
                <a:solidFill>
                  <a:schemeClr val="tx1"/>
                </a:solidFill>
                <a:ea typeface="Times New Roman" panose="02020603050405020304" pitchFamily="18" charset="0"/>
                <a:cs typeface="Times New Roman" panose="02020603050405020304" pitchFamily="18" charset="0"/>
              </a:rPr>
              <a:t>აჭარის ავტონომიური რესპუბლიკის უმაღლესი საბჭოს დადგენილების პროექტი - საქართველოს კონსტიტუციის 45-ე მუხლის შესაბამისად, საკანონმდებლო ინიციატივის წესით საქართველოს კანონის პროექტის - „საავტომობილო გზების შესახებ“ საქართველოს კანონში ცვლილების შეტანის თაობაზე“ საქართველოს პარლამენტში წარდგენის შესახებ</a:t>
            </a:r>
            <a:r>
              <a:rPr lang="ru-RU" sz="1600" dirty="0">
                <a:solidFill>
                  <a:schemeClr val="tx1"/>
                </a:solidFill>
                <a:latin typeface="Sylfaen" panose="010A0502050306030303" pitchFamily="18" charset="0"/>
                <a:ea typeface="Times New Roman" panose="02020603050405020304" pitchFamily="18" charset="0"/>
                <a:cs typeface="Times New Roman" panose="02020603050405020304" pitchFamily="18" charset="0"/>
              </a:rPr>
              <a:t> </a:t>
            </a:r>
            <a:endParaRPr lang="ka-GE" sz="1600" dirty="0" smtClean="0">
              <a:solidFill>
                <a:schemeClr val="tx1"/>
              </a:solidFill>
              <a:latin typeface="Sylfaen" panose="010A0502050306030303" pitchFamily="18" charset="0"/>
              <a:ea typeface="Times New Roman" panose="02020603050405020304" pitchFamily="18" charset="0"/>
              <a:cs typeface="Times New Roman" panose="02020603050405020304" pitchFamily="18" charset="0"/>
            </a:endParaRPr>
          </a:p>
          <a:p>
            <a:pPr algn="ctr"/>
            <a:r>
              <a:rPr lang="ru-RU" sz="1600" dirty="0" smtClean="0">
                <a:solidFill>
                  <a:schemeClr val="tx1"/>
                </a:solidFill>
                <a:latin typeface="Sylfaen" panose="010A0502050306030303" pitchFamily="18" charset="0"/>
                <a:ea typeface="Times New Roman" panose="02020603050405020304" pitchFamily="18" charset="0"/>
                <a:cs typeface="Times New Roman" panose="02020603050405020304" pitchFamily="18" charset="0"/>
              </a:rPr>
              <a:t>(№09-01-08/</a:t>
            </a:r>
            <a:r>
              <a:rPr lang="ka-GE" sz="1600" dirty="0">
                <a:solidFill>
                  <a:schemeClr val="tx1"/>
                </a:solidFill>
                <a:ea typeface="Times New Roman" panose="02020603050405020304" pitchFamily="18" charset="0"/>
                <a:cs typeface="Times New Roman" panose="02020603050405020304" pitchFamily="18" charset="0"/>
              </a:rPr>
              <a:t>55</a:t>
            </a:r>
            <a:r>
              <a:rPr lang="ru-RU" sz="1600" dirty="0">
                <a:solidFill>
                  <a:schemeClr val="tx1"/>
                </a:solidFill>
                <a:latin typeface="Sylfaen" panose="010A0502050306030303" pitchFamily="18" charset="0"/>
                <a:ea typeface="Times New Roman" panose="02020603050405020304" pitchFamily="18" charset="0"/>
                <a:cs typeface="Times New Roman" panose="02020603050405020304" pitchFamily="18" charset="0"/>
              </a:rPr>
              <a:t>, </a:t>
            </a:r>
            <a:r>
              <a:rPr lang="ka-GE" sz="1600" dirty="0">
                <a:solidFill>
                  <a:schemeClr val="tx1"/>
                </a:solidFill>
                <a:ea typeface="Times New Roman" panose="02020603050405020304" pitchFamily="18" charset="0"/>
                <a:cs typeface="Times New Roman" panose="02020603050405020304" pitchFamily="18" charset="0"/>
              </a:rPr>
              <a:t>26</a:t>
            </a:r>
            <a:r>
              <a:rPr lang="ru-RU" sz="1600" dirty="0">
                <a:solidFill>
                  <a:schemeClr val="tx1"/>
                </a:solidFill>
                <a:latin typeface="Sylfaen" panose="010A0502050306030303" pitchFamily="18" charset="0"/>
                <a:ea typeface="Times New Roman" panose="02020603050405020304" pitchFamily="18" charset="0"/>
                <a:cs typeface="Times New Roman" panose="02020603050405020304" pitchFamily="18" charset="0"/>
              </a:rPr>
              <a:t>.</a:t>
            </a:r>
            <a:r>
              <a:rPr lang="ka-GE" sz="1600" dirty="0">
                <a:solidFill>
                  <a:schemeClr val="tx1"/>
                </a:solidFill>
                <a:ea typeface="Times New Roman" panose="02020603050405020304" pitchFamily="18" charset="0"/>
                <a:cs typeface="Times New Roman" panose="02020603050405020304" pitchFamily="18" charset="0"/>
              </a:rPr>
              <a:t>10</a:t>
            </a:r>
            <a:r>
              <a:rPr lang="ru-RU" sz="1600" dirty="0">
                <a:solidFill>
                  <a:schemeClr val="tx1"/>
                </a:solidFill>
                <a:latin typeface="Sylfaen" panose="010A0502050306030303" pitchFamily="18" charset="0"/>
                <a:ea typeface="Times New Roman" panose="02020603050405020304" pitchFamily="18" charset="0"/>
                <a:cs typeface="Times New Roman" panose="02020603050405020304" pitchFamily="18" charset="0"/>
              </a:rPr>
              <a:t>.2023</a:t>
            </a:r>
            <a:r>
              <a:rPr lang="ru-RU" sz="1600" dirty="0" smtClean="0">
                <a:solidFill>
                  <a:schemeClr val="tx1"/>
                </a:solidFill>
                <a:latin typeface="Sylfaen" panose="010A0502050306030303" pitchFamily="18" charset="0"/>
                <a:ea typeface="Times New Roman" panose="02020603050405020304" pitchFamily="18" charset="0"/>
                <a:cs typeface="Times New Roman" panose="02020603050405020304" pitchFamily="18" charset="0"/>
              </a:rPr>
              <a:t>)</a:t>
            </a:r>
            <a:endParaRPr lang="ka-GE" sz="1600" dirty="0" smtClean="0">
              <a:solidFill>
                <a:schemeClr val="tx1"/>
              </a:solidFill>
            </a:endParaRPr>
          </a:p>
        </p:txBody>
      </p:sp>
      <p:sp>
        <p:nvSpPr>
          <p:cNvPr id="13" name="Овал 12"/>
          <p:cNvSpPr/>
          <p:nvPr/>
        </p:nvSpPr>
        <p:spPr>
          <a:xfrm>
            <a:off x="1361526" y="482374"/>
            <a:ext cx="679948" cy="434747"/>
          </a:xfrm>
          <a:prstGeom prst="ellipse">
            <a:avLst/>
          </a:prstGeom>
          <a:solidFill>
            <a:srgbClr val="F9A9A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tx1"/>
                </a:solidFill>
              </a:rPr>
              <a:t>9</a:t>
            </a:r>
            <a:endParaRPr lang="en-US" sz="2000" dirty="0">
              <a:solidFill>
                <a:schemeClr val="tx1"/>
              </a:solidFill>
            </a:endParaRPr>
          </a:p>
        </p:txBody>
      </p:sp>
      <p:sp>
        <p:nvSpPr>
          <p:cNvPr id="19" name="Овал 18"/>
          <p:cNvSpPr/>
          <p:nvPr/>
        </p:nvSpPr>
        <p:spPr>
          <a:xfrm>
            <a:off x="1361526" y="2471487"/>
            <a:ext cx="679948" cy="434747"/>
          </a:xfrm>
          <a:prstGeom prst="ellipse">
            <a:avLst/>
          </a:prstGeom>
          <a:solidFill>
            <a:srgbClr val="D298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tx1"/>
                </a:solidFill>
              </a:rPr>
              <a:t>10</a:t>
            </a:r>
            <a:endParaRPr lang="en-US" sz="2000" dirty="0">
              <a:solidFill>
                <a:schemeClr val="tx1"/>
              </a:solidFill>
            </a:endParaRPr>
          </a:p>
        </p:txBody>
      </p:sp>
      <p:sp>
        <p:nvSpPr>
          <p:cNvPr id="8" name="Скругленный прямоугольник 7"/>
          <p:cNvSpPr/>
          <p:nvPr/>
        </p:nvSpPr>
        <p:spPr>
          <a:xfrm>
            <a:off x="2419859" y="5040619"/>
            <a:ext cx="7310032" cy="1300740"/>
          </a:xfrm>
          <a:prstGeom prst="roundRect">
            <a:avLst/>
          </a:prstGeom>
          <a:solidFill>
            <a:srgbClr val="7FCBA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rPr>
              <a:t>პაატა ურიადმყოფელის მიერ წარმოდგენილი საკანონმდებლო წინადადება „რეგიონების ურთიერთდახმარებისა და თანამშრომლობის შესახებ“ (№</a:t>
            </a:r>
            <a:r>
              <a:rPr lang="ka-GE" sz="1600" dirty="0" smtClean="0">
                <a:solidFill>
                  <a:schemeClr val="tx1"/>
                </a:solidFill>
                <a:latin typeface="Sylfaen" panose="010A0502050306030303" pitchFamily="18" charset="0"/>
              </a:rPr>
              <a:t>09/01/08-41</a:t>
            </a:r>
            <a:r>
              <a:rPr lang="en-US" sz="1600" dirty="0" smtClean="0">
                <a:solidFill>
                  <a:schemeClr val="tx1"/>
                </a:solidFill>
                <a:latin typeface="Sylfaen" panose="010A0502050306030303" pitchFamily="18" charset="0"/>
              </a:rPr>
              <a:t>, </a:t>
            </a:r>
            <a:r>
              <a:rPr lang="ka-GE" sz="1600" dirty="0" smtClean="0">
                <a:solidFill>
                  <a:schemeClr val="tx1"/>
                </a:solidFill>
                <a:latin typeface="Sylfaen" panose="010A0502050306030303" pitchFamily="18" charset="0"/>
              </a:rPr>
              <a:t>22.02.2023</a:t>
            </a:r>
            <a:r>
              <a:rPr lang="ka-GE" sz="1600" dirty="0">
                <a:solidFill>
                  <a:schemeClr val="tx1"/>
                </a:solidFill>
              </a:rPr>
              <a:t>) </a:t>
            </a:r>
            <a:endParaRPr lang="ka-GE" sz="1600" dirty="0" smtClean="0">
              <a:solidFill>
                <a:schemeClr val="tx1"/>
              </a:solidFill>
            </a:endParaRPr>
          </a:p>
        </p:txBody>
      </p:sp>
      <p:sp>
        <p:nvSpPr>
          <p:cNvPr id="9" name="Овал 8"/>
          <p:cNvSpPr/>
          <p:nvPr/>
        </p:nvSpPr>
        <p:spPr>
          <a:xfrm>
            <a:off x="1778924" y="5040619"/>
            <a:ext cx="640935" cy="434747"/>
          </a:xfrm>
          <a:prstGeom prst="ellipse">
            <a:avLst/>
          </a:prstGeom>
          <a:solidFill>
            <a:srgbClr val="7FCBA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tx1"/>
                </a:solidFill>
              </a:rPr>
              <a:t>11</a:t>
            </a:r>
            <a:endParaRPr lang="en-US" sz="2000" dirty="0">
              <a:solidFill>
                <a:schemeClr val="tx1"/>
              </a:solidFill>
            </a:endParaRPr>
          </a:p>
        </p:txBody>
      </p:sp>
    </p:spTree>
    <p:extLst>
      <p:ext uri="{BB962C8B-B14F-4D97-AF65-F5344CB8AC3E}">
        <p14:creationId xmlns:p14="http://schemas.microsoft.com/office/powerpoint/2010/main" val="10471653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Главное мероприятие">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ppt/theme/themeOverride10.xml><?xml version="1.0" encoding="utf-8"?>
<a:themeOverride xmlns:a="http://schemas.openxmlformats.org/drawingml/2006/main">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ppt/theme/themeOverride11.xml><?xml version="1.0" encoding="utf-8"?>
<a:themeOverride xmlns:a="http://schemas.openxmlformats.org/drawingml/2006/main">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ppt/theme/themeOverride12.xml><?xml version="1.0" encoding="utf-8"?>
<a:themeOverride xmlns:a="http://schemas.openxmlformats.org/drawingml/2006/main">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ppt/theme/themeOverride13.xml><?xml version="1.0" encoding="utf-8"?>
<a:themeOverride xmlns:a="http://schemas.openxmlformats.org/drawingml/2006/main">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ppt/theme/themeOverride14.xml><?xml version="1.0" encoding="utf-8"?>
<a:themeOverride xmlns:a="http://schemas.openxmlformats.org/drawingml/2006/main">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ppt/theme/themeOverride15.xml><?xml version="1.0" encoding="utf-8"?>
<a:themeOverride xmlns:a="http://schemas.openxmlformats.org/drawingml/2006/main">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ppt/theme/themeOverride1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ppt/theme/themeOverride2.xml><?xml version="1.0" encoding="utf-8"?>
<a:themeOverride xmlns:a="http://schemas.openxmlformats.org/drawingml/2006/main">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ppt/theme/themeOverride3.xml><?xml version="1.0" encoding="utf-8"?>
<a:themeOverride xmlns:a="http://schemas.openxmlformats.org/drawingml/2006/main">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ppt/theme/themeOverride4.xml><?xml version="1.0" encoding="utf-8"?>
<a:themeOverride xmlns:a="http://schemas.openxmlformats.org/drawingml/2006/main">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ppt/theme/themeOverride5.xml><?xml version="1.0" encoding="utf-8"?>
<a:themeOverride xmlns:a="http://schemas.openxmlformats.org/drawingml/2006/main">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ppt/theme/themeOverride6.xml><?xml version="1.0" encoding="utf-8"?>
<a:themeOverride xmlns:a="http://schemas.openxmlformats.org/drawingml/2006/main">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ppt/theme/themeOverride7.xml><?xml version="1.0" encoding="utf-8"?>
<a:themeOverride xmlns:a="http://schemas.openxmlformats.org/drawingml/2006/main">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ppt/theme/themeOverride8.xml><?xml version="1.0" encoding="utf-8"?>
<a:themeOverride xmlns:a="http://schemas.openxmlformats.org/drawingml/2006/main">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ppt/theme/themeOverride9.xml><?xml version="1.0" encoding="utf-8"?>
<a:themeOverride xmlns:a="http://schemas.openxmlformats.org/drawingml/2006/main">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docProps/app.xml><?xml version="1.0" encoding="utf-8"?>
<Properties xmlns="http://schemas.openxmlformats.org/officeDocument/2006/extended-properties" xmlns:vt="http://schemas.openxmlformats.org/officeDocument/2006/docPropsVTypes">
  <Template/>
  <TotalTime>2890</TotalTime>
  <Words>1053</Words>
  <Application>Microsoft Office PowerPoint</Application>
  <PresentationFormat>Широкоэкранный</PresentationFormat>
  <Paragraphs>138</Paragraphs>
  <Slides>19</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19</vt:i4>
      </vt:variant>
    </vt:vector>
  </HeadingPairs>
  <TitlesOfParts>
    <vt:vector size="27" baseType="lpstr">
      <vt:lpstr>SimSun</vt:lpstr>
      <vt:lpstr>Arial</vt:lpstr>
      <vt:lpstr>Calibri</vt:lpstr>
      <vt:lpstr>Geo ABC</vt:lpstr>
      <vt:lpstr>Impact</vt:lpstr>
      <vt:lpstr>Sylfaen</vt:lpstr>
      <vt:lpstr>Times New Roman</vt:lpstr>
      <vt:lpstr>Главное мероприятие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paata kshelava</cp:lastModifiedBy>
  <cp:revision>272</cp:revision>
  <dcterms:created xsi:type="dcterms:W3CDTF">2022-04-21T10:17:04Z</dcterms:created>
  <dcterms:modified xsi:type="dcterms:W3CDTF">2024-03-15T08:31:22Z</dcterms:modified>
</cp:coreProperties>
</file>